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09"/>
  </p:notesMasterIdLst>
  <p:sldIdLst>
    <p:sldId id="256" r:id="rId2"/>
    <p:sldId id="300" r:id="rId3"/>
    <p:sldId id="516" r:id="rId4"/>
    <p:sldId id="518" r:id="rId5"/>
    <p:sldId id="519" r:id="rId6"/>
    <p:sldId id="520" r:id="rId7"/>
    <p:sldId id="521" r:id="rId8"/>
    <p:sldId id="522" r:id="rId9"/>
    <p:sldId id="523" r:id="rId10"/>
    <p:sldId id="524" r:id="rId11"/>
    <p:sldId id="525" r:id="rId12"/>
    <p:sldId id="526" r:id="rId13"/>
    <p:sldId id="527" r:id="rId14"/>
    <p:sldId id="528" r:id="rId15"/>
    <p:sldId id="529" r:id="rId16"/>
    <p:sldId id="530" r:id="rId17"/>
    <p:sldId id="531" r:id="rId18"/>
    <p:sldId id="532" r:id="rId19"/>
    <p:sldId id="533" r:id="rId20"/>
    <p:sldId id="534" r:id="rId21"/>
    <p:sldId id="535" r:id="rId22"/>
    <p:sldId id="536" r:id="rId23"/>
    <p:sldId id="537" r:id="rId24"/>
    <p:sldId id="538" r:id="rId25"/>
    <p:sldId id="539" r:id="rId26"/>
    <p:sldId id="540" r:id="rId27"/>
    <p:sldId id="541" r:id="rId28"/>
    <p:sldId id="542" r:id="rId29"/>
    <p:sldId id="543" r:id="rId30"/>
    <p:sldId id="544" r:id="rId31"/>
    <p:sldId id="545" r:id="rId32"/>
    <p:sldId id="546" r:id="rId33"/>
    <p:sldId id="547" r:id="rId34"/>
    <p:sldId id="548" r:id="rId35"/>
    <p:sldId id="549" r:id="rId36"/>
    <p:sldId id="550" r:id="rId37"/>
    <p:sldId id="551" r:id="rId38"/>
    <p:sldId id="552" r:id="rId39"/>
    <p:sldId id="553" r:id="rId40"/>
    <p:sldId id="554" r:id="rId41"/>
    <p:sldId id="555" r:id="rId42"/>
    <p:sldId id="556" r:id="rId43"/>
    <p:sldId id="557" r:id="rId44"/>
    <p:sldId id="558" r:id="rId45"/>
    <p:sldId id="559" r:id="rId46"/>
    <p:sldId id="560" r:id="rId47"/>
    <p:sldId id="561" r:id="rId48"/>
    <p:sldId id="562" r:id="rId49"/>
    <p:sldId id="563" r:id="rId50"/>
    <p:sldId id="564" r:id="rId51"/>
    <p:sldId id="565" r:id="rId52"/>
    <p:sldId id="566" r:id="rId53"/>
    <p:sldId id="567" r:id="rId54"/>
    <p:sldId id="568" r:id="rId55"/>
    <p:sldId id="569" r:id="rId56"/>
    <p:sldId id="570" r:id="rId57"/>
    <p:sldId id="571" r:id="rId58"/>
    <p:sldId id="572" r:id="rId59"/>
    <p:sldId id="573" r:id="rId60"/>
    <p:sldId id="574" r:id="rId61"/>
    <p:sldId id="575" r:id="rId62"/>
    <p:sldId id="576" r:id="rId63"/>
    <p:sldId id="577" r:id="rId64"/>
    <p:sldId id="578" r:id="rId65"/>
    <p:sldId id="579" r:id="rId66"/>
    <p:sldId id="580" r:id="rId67"/>
    <p:sldId id="581" r:id="rId68"/>
    <p:sldId id="582" r:id="rId69"/>
    <p:sldId id="583" r:id="rId70"/>
    <p:sldId id="584" r:id="rId71"/>
    <p:sldId id="585" r:id="rId72"/>
    <p:sldId id="586" r:id="rId73"/>
    <p:sldId id="587" r:id="rId74"/>
    <p:sldId id="588" r:id="rId75"/>
    <p:sldId id="589" r:id="rId76"/>
    <p:sldId id="590" r:id="rId77"/>
    <p:sldId id="591" r:id="rId78"/>
    <p:sldId id="592" r:id="rId79"/>
    <p:sldId id="593" r:id="rId80"/>
    <p:sldId id="594" r:id="rId81"/>
    <p:sldId id="595" r:id="rId82"/>
    <p:sldId id="596" r:id="rId83"/>
    <p:sldId id="597" r:id="rId84"/>
    <p:sldId id="598" r:id="rId85"/>
    <p:sldId id="599" r:id="rId86"/>
    <p:sldId id="600" r:id="rId87"/>
    <p:sldId id="601" r:id="rId88"/>
    <p:sldId id="602" r:id="rId89"/>
    <p:sldId id="603" r:id="rId90"/>
    <p:sldId id="604" r:id="rId91"/>
    <p:sldId id="605" r:id="rId92"/>
    <p:sldId id="606" r:id="rId93"/>
    <p:sldId id="607" r:id="rId94"/>
    <p:sldId id="608" r:id="rId95"/>
    <p:sldId id="609" r:id="rId96"/>
    <p:sldId id="610" r:id="rId97"/>
    <p:sldId id="611" r:id="rId98"/>
    <p:sldId id="612" r:id="rId99"/>
    <p:sldId id="613" r:id="rId100"/>
    <p:sldId id="614" r:id="rId101"/>
    <p:sldId id="615" r:id="rId102"/>
    <p:sldId id="616" r:id="rId103"/>
    <p:sldId id="617" r:id="rId104"/>
    <p:sldId id="618" r:id="rId105"/>
    <p:sldId id="619" r:id="rId106"/>
    <p:sldId id="620" r:id="rId107"/>
    <p:sldId id="621" r:id="rId108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8787" autoAdjust="0"/>
    <p:restoredTop sz="94501" autoAdjust="0"/>
  </p:normalViewPr>
  <p:slideViewPr>
    <p:cSldViewPr snapToObjects="1">
      <p:cViewPr varScale="1">
        <p:scale>
          <a:sx n="66" d="100"/>
          <a:sy n="66" d="100"/>
        </p:scale>
        <p:origin x="-912" y="-102"/>
      </p:cViewPr>
      <p:guideLst>
        <p:guide orient="horz" pos="2160"/>
        <p:guide orient="horz" pos="1820"/>
        <p:guide pos="2880"/>
        <p:guide pos="295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2B8C0A-A135-4D9B-A111-3B3F26DC64C9}" type="datetimeFigureOut">
              <a:rPr lang="ko-KR" altLang="en-US"/>
              <a:pPr>
                <a:defRPr/>
              </a:pPr>
              <a:t>2009-05-30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9732FD5-E986-4146-965C-2B1F5FDFED6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732FD5-E986-4146-965C-2B1F5FDFED67}" type="slidenum">
              <a:rPr lang="ko-KR" altLang="en-US" smtClean="0"/>
              <a:pPr>
                <a:defRPr/>
              </a:pPr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 dirty="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 2009,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Choi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Dongseo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20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 b="1"/>
            </a:lvl1pPr>
            <a:lvl2pPr>
              <a:defRPr sz="1600" b="1"/>
            </a:lvl2pPr>
            <a:lvl3pPr>
              <a:defRPr sz="1400" b="1"/>
            </a:lvl3pPr>
            <a:lvl4pPr>
              <a:defRPr sz="1200" b="1"/>
            </a:lvl4pPr>
            <a:lvl5pPr>
              <a:defRPr sz="1000"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>
              <a:defRPr/>
            </a:pPr>
            <a:fld id="{5FE1D0B2-AD21-4FE0-933A-ED318E796C2D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</a:rPr>
              <a:pPr latinLnBrk="0">
                <a:defRPr/>
              </a:pPr>
              <a:t>‹#›</a:t>
            </a:fld>
            <a:endParaRPr kumimoji="0" lang="en-US" altLang="ko-KR" sz="900">
              <a:solidFill>
                <a:schemeClr val="tx2"/>
              </a:solidFill>
              <a:latin typeface="Gill Sans MT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>
                <a:solidFill>
                  <a:schemeClr val="tx2"/>
                </a:solidFill>
                <a:latin typeface="Verdana" pitchFamily="34" charset="0"/>
              </a:rPr>
              <a:t>  2009,  Choi, Namseok,  Dongseo Univ.,  E-mail : sugi@dit.dongseo.ac.kr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100">
          <a:solidFill>
            <a:schemeClr val="tx2"/>
          </a:solidFill>
          <a:latin typeface="+mn-lt"/>
          <a:ea typeface="+mn-ea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4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kowon.dongseo.ac.kr/~d800315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9.pn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4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ko-KR" altLang="en-US" sz="3600" b="1" dirty="0" smtClean="0"/>
              <a:t>정보처리일반</a:t>
            </a:r>
            <a:r>
              <a:rPr lang="en-US" altLang="ko-KR" sz="3600" dirty="0" smtClean="0"/>
              <a:t>I</a:t>
            </a:r>
            <a:br>
              <a:rPr lang="en-US" altLang="ko-KR" sz="3600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2400" dirty="0" smtClean="0"/>
              <a:t>파워포인트 </a:t>
            </a:r>
            <a:r>
              <a:rPr lang="en-US" altLang="ko-KR" sz="2400" dirty="0" smtClean="0"/>
              <a:t>2007 </a:t>
            </a:r>
            <a:r>
              <a:rPr lang="ko-KR" altLang="en-US" sz="2400" dirty="0" smtClean="0"/>
              <a:t>활용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(</a:t>
            </a:r>
            <a:r>
              <a:rPr lang="ko-KR" altLang="en-US" sz="2400" dirty="0" smtClean="0"/>
              <a:t>개체 삽입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테마와 스마트아트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슬라이드 마스터와 서식 파일</a:t>
            </a:r>
            <a:r>
              <a:rPr lang="en-US" altLang="ko-KR" sz="2400" dirty="0" smtClean="0"/>
              <a:t>)</a:t>
            </a:r>
            <a:endParaRPr lang="en-US" altLang="ko-KR" sz="36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ko-KR" sz="1200" dirty="0" smtClean="0"/>
              <a:t>2008. </a:t>
            </a:r>
            <a:r>
              <a:rPr lang="en-US" altLang="ko-KR" sz="1200" dirty="0" smtClean="0"/>
              <a:t>06. 01</a:t>
            </a:r>
            <a:endParaRPr lang="en-US" altLang="ko-KR" sz="1200" dirty="0" smtClean="0"/>
          </a:p>
          <a:p>
            <a:pPr eaLnBrk="1" hangingPunct="1"/>
            <a:r>
              <a:rPr lang="en-US" altLang="ko-KR" sz="1200" dirty="0" err="1" smtClean="0"/>
              <a:t>Namseok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Choi</a:t>
            </a:r>
            <a:endParaRPr lang="en-US" altLang="ko-KR" sz="1200" dirty="0" smtClean="0"/>
          </a:p>
          <a:p>
            <a:pPr eaLnBrk="1" hangingPunct="1"/>
            <a:r>
              <a:rPr lang="en-US" altLang="ko-KR" sz="1200" dirty="0" smtClean="0">
                <a:hlinkClick r:id="rId2"/>
              </a:rPr>
              <a:t>http://kowon.dongseo.ac.kr/~d8003150</a:t>
            </a:r>
            <a:endParaRPr lang="en-US" altLang="ko-K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 복사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도형을 선택한 후 </a:t>
            </a:r>
            <a:r>
              <a:rPr lang="en-US" altLang="ko-KR" dirty="0" smtClean="0"/>
              <a:t>&lt;Ctrl&gt; </a:t>
            </a:r>
            <a:r>
              <a:rPr lang="ko-KR" altLang="en-US" dirty="0" smtClean="0"/>
              <a:t>키를 누른 채 마우스로 드래그함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도형을 선택하고 </a:t>
            </a:r>
            <a:r>
              <a:rPr lang="en-US" altLang="ko-KR" dirty="0" smtClean="0"/>
              <a:t>&lt;Ctrl&gt;+&lt;C&gt;, &lt;Ctrl&gt;+&lt;V&gt;</a:t>
            </a:r>
            <a:r>
              <a:rPr lang="ko-KR" altLang="en-US" dirty="0" smtClean="0"/>
              <a:t>를 차례로 누름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도형 삭제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도형을 선택하고 </a:t>
            </a:r>
            <a:r>
              <a:rPr lang="en-US" altLang="ko-KR" dirty="0" smtClean="0"/>
              <a:t>&lt;Delete&gt; </a:t>
            </a:r>
            <a:r>
              <a:rPr lang="ko-KR" altLang="en-US" dirty="0" smtClean="0"/>
              <a:t>키를 누름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8682" y="2143092"/>
            <a:ext cx="2729169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8684" y="4706955"/>
            <a:ext cx="2786082" cy="1895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슬라이드 쇼 설정하기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 쇼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프레젠테이션 문서를 완성한 뒤 청중들에게 화면 전환 효과와 애니메이션 효과 등을 실행하면서 슬라이드의 내용을 보여주기 위한 기능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슬라이드 쇼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쇼 설정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선택하여 세부 옵션 설정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➊</a:t>
            </a:r>
            <a:r>
              <a:rPr lang="ko-KR" altLang="en-US" dirty="0" smtClean="0"/>
              <a:t> 슬라이드 쇼 형식 선택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발표자가 진행</a:t>
            </a:r>
            <a:r>
              <a:rPr lang="en-US" altLang="ko-KR" dirty="0" smtClean="0"/>
              <a:t>(</a:t>
            </a:r>
            <a:r>
              <a:rPr lang="ko-KR" altLang="en-US" dirty="0" smtClean="0"/>
              <a:t>전체 화면</a:t>
            </a:r>
            <a:r>
              <a:rPr lang="en-US" altLang="ko-KR" dirty="0" smtClean="0"/>
              <a:t>) : </a:t>
            </a:r>
            <a:r>
              <a:rPr lang="ko-KR" altLang="en-US" dirty="0" smtClean="0"/>
              <a:t>가장 일반적인 형식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웹 형식으로 진행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웹 브라우저와 유사하게 생긴 파워포인트 창에서 슬라이드 쇼를 진행</a:t>
            </a:r>
          </a:p>
          <a:p>
            <a:pPr lvl="2"/>
            <a:r>
              <a:rPr lang="ko-KR" altLang="en-US" dirty="0" smtClean="0"/>
              <a:t>대화형 자동 진행</a:t>
            </a:r>
            <a:r>
              <a:rPr lang="en-US" altLang="ko-KR" dirty="0" smtClean="0"/>
              <a:t>(</a:t>
            </a:r>
            <a:r>
              <a:rPr lang="ko-KR" altLang="en-US" dirty="0" smtClean="0"/>
              <a:t>전체 화면</a:t>
            </a:r>
            <a:r>
              <a:rPr lang="en-US" altLang="ko-KR" dirty="0" smtClean="0"/>
              <a:t>) : </a:t>
            </a:r>
            <a:r>
              <a:rPr lang="ko-KR" altLang="en-US" dirty="0" smtClean="0"/>
              <a:t>전시회 등에서 진행자 없이 자동으로 진행하는 </a:t>
            </a:r>
            <a:r>
              <a:rPr lang="ko-KR" altLang="en-US" dirty="0" smtClean="0"/>
              <a:t>형식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9143" y="2443149"/>
            <a:ext cx="4045714" cy="279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슬라이드 쇼 설정하기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ko-KR" altLang="en-US" dirty="0" smtClean="0"/>
              <a:t> 슬라이드 쇼를 실행할 슬라이드의 범위 지정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모두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모든 슬라이드에 대해서 슬라이드 쇼 실행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시작</a:t>
            </a:r>
            <a:r>
              <a:rPr lang="en-US" altLang="ko-KR" dirty="0" smtClean="0"/>
              <a:t>/</a:t>
            </a:r>
            <a:r>
              <a:rPr lang="ko-KR" altLang="en-US" dirty="0" smtClean="0"/>
              <a:t>끝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시작과 끝에서 지정한 범위의 슬라이드에 대해서 슬라이드 쇼 실행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재구성한 쇼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재구성한 쇼에 있는 슬라이드만 보여줌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➌</a:t>
            </a:r>
            <a:r>
              <a:rPr lang="ko-KR" altLang="en-US" dirty="0" smtClean="0"/>
              <a:t> 슬라이드 쇼의 화면 전환 방식 선택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수동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진행자에 의해서 화면 전환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설정된 </a:t>
            </a:r>
            <a:r>
              <a:rPr lang="ko-KR" altLang="en-US" dirty="0" smtClean="0"/>
              <a:t>시간 사용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설정한 시간이 지나면 자동으로 화면 전환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9143" y="1566837"/>
            <a:ext cx="4045714" cy="279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쇼 재구성하기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 쇼를 진행할 때 쇼 재구성을 하면 핵심이 되는 슬라이드만 선택하여 보여줄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>
                <a:solidFill>
                  <a:srgbClr val="FF0000"/>
                </a:solidFill>
                <a:latin typeface="MS Mincho"/>
                <a:ea typeface="MS Mincho"/>
              </a:rPr>
              <a:t>➊</a:t>
            </a:r>
            <a:r>
              <a:rPr lang="en-US" altLang="ko-KR" dirty="0" smtClean="0"/>
              <a:t> [</a:t>
            </a:r>
            <a:r>
              <a:rPr lang="ko-KR" altLang="en-US" dirty="0" smtClean="0"/>
              <a:t>슬라이드 쇼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쇼 시작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쇼 재구성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쇼 재구성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선택하면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쇼 재구성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대화상자가 나타남</a:t>
            </a:r>
            <a:r>
              <a:rPr lang="en-US" altLang="ko-KR" dirty="0" smtClean="0"/>
              <a:t>. </a:t>
            </a:r>
            <a:r>
              <a:rPr lang="ko-KR" altLang="en-US" dirty="0" smtClean="0"/>
              <a:t>여기에서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새로 만들기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를 클릭하면 기존의 슬라이드 제목들이 나열되는데 그 중에서 새로 구성할 슬라이드 제목을 오른쪽 재구성 목록에 추가함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191" y="3230564"/>
            <a:ext cx="7929617" cy="2898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쇼 재구성하기</a:t>
            </a:r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ko-KR" altLang="en-US" dirty="0" smtClean="0"/>
              <a:t> </a:t>
            </a:r>
            <a:r>
              <a:rPr lang="en-US" altLang="ko-KR" dirty="0" smtClean="0"/>
              <a:t>[</a:t>
            </a:r>
            <a:r>
              <a:rPr lang="ko-KR" altLang="en-US" dirty="0" smtClean="0"/>
              <a:t>쇼 재구성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쇼 보기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를 클릭하거나</a:t>
            </a:r>
            <a:r>
              <a:rPr lang="en-US" altLang="ko-KR" dirty="0" smtClean="0"/>
              <a:t>, [</a:t>
            </a:r>
            <a:r>
              <a:rPr lang="ko-KR" altLang="en-US" dirty="0" smtClean="0"/>
              <a:t>슬라이드 쇼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쇼 설정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쇼 설정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재구성한 쇼 목록에서 슬라이드 쇼 이름 선택함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443149"/>
            <a:ext cx="3857652" cy="2652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쇼 보기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 쇼를 실행하여 슬라이드의 내용을 확인할 수 있음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쇼가 진행되는 도중에 슬라이드 쇼 도구 모음을 이용하여 슬라이드 이동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내용 강조 등의 작업을 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>
                <a:solidFill>
                  <a:srgbClr val="FF0000"/>
                </a:solidFill>
                <a:latin typeface="MS Mincho"/>
                <a:ea typeface="MS Mincho"/>
              </a:rPr>
              <a:t>➊</a:t>
            </a:r>
            <a:r>
              <a:rPr lang="en-US" altLang="ko-KR" dirty="0" smtClean="0">
                <a:solidFill>
                  <a:srgbClr val="FF0000"/>
                </a:solidFill>
              </a:rPr>
              <a:t> </a:t>
            </a:r>
            <a:r>
              <a:rPr lang="ko-KR" altLang="en-US" dirty="0" smtClean="0"/>
              <a:t>슬라이드 쇼 설정을 확인하고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쇼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쇼 시작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처음부터</a:t>
            </a:r>
            <a:r>
              <a:rPr lang="en-US" altLang="ko-KR" dirty="0" smtClean="0"/>
              <a:t>](&lt;F5&gt; </a:t>
            </a:r>
            <a:r>
              <a:rPr lang="ko-KR" altLang="en-US" dirty="0" smtClean="0"/>
              <a:t>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또는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현재 슬라이드부터</a:t>
            </a:r>
            <a:r>
              <a:rPr lang="en-US" altLang="ko-KR" dirty="0" smtClean="0"/>
              <a:t>](&lt;Shift&gt;+&lt;F5&gt; </a:t>
            </a:r>
            <a:r>
              <a:rPr lang="ko-KR" altLang="en-US" dirty="0" smtClean="0"/>
              <a:t>키</a:t>
            </a:r>
            <a:r>
              <a:rPr lang="en-US" altLang="ko-KR" dirty="0" smtClean="0"/>
              <a:t>)</a:t>
            </a:r>
            <a:r>
              <a:rPr lang="ko-KR" altLang="en-US" dirty="0" smtClean="0"/>
              <a:t>를 누름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</p:txBody>
      </p:sp>
      <p:pic>
        <p:nvPicPr>
          <p:cNvPr id="4" name="_x37986664" descr="EMB000007b422e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38120" y="3125802"/>
            <a:ext cx="3856082" cy="2786082"/>
          </a:xfrm>
          <a:prstGeom prst="rect">
            <a:avLst/>
          </a:prstGeom>
          <a:noFill/>
        </p:spPr>
      </p:pic>
      <p:pic>
        <p:nvPicPr>
          <p:cNvPr id="5" name="_x38298200" descr="EMB000007b422e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38647" y="3125802"/>
            <a:ext cx="4048153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쇼 보기</a:t>
            </a:r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ko-KR" altLang="en-US" dirty="0" smtClean="0">
                <a:solidFill>
                  <a:srgbClr val="FF0000"/>
                </a:solidFill>
              </a:rPr>
              <a:t> </a:t>
            </a:r>
            <a:r>
              <a:rPr lang="ko-KR" altLang="en-US" dirty="0" smtClean="0"/>
              <a:t>강조하고 싶은 내용이 있으면 화면의 왼쪽 아래에 위치한 슬라이드 쇼 도구 모음에서 펜 모양 아이콘   </a:t>
            </a:r>
            <a:r>
              <a:rPr lang="ko-KR" altLang="en-US" dirty="0" smtClean="0"/>
              <a:t>        </a:t>
            </a:r>
            <a:r>
              <a:rPr lang="ko-KR" altLang="en-US" dirty="0" smtClean="0"/>
              <a:t>을 클릭한 후 적절한 도구 선택</a:t>
            </a:r>
            <a:r>
              <a:rPr lang="en-US" altLang="ko-KR" dirty="0" smtClean="0"/>
              <a:t>. </a:t>
            </a:r>
            <a:r>
              <a:rPr lang="ko-KR" altLang="en-US" dirty="0" smtClean="0"/>
              <a:t>슬라이드 쇼 보기를 마치려면 </a:t>
            </a:r>
            <a:r>
              <a:rPr lang="en-US" altLang="ko-KR" dirty="0" smtClean="0"/>
              <a:t>&lt;Esc&gt; </a:t>
            </a:r>
            <a:r>
              <a:rPr lang="ko-KR" altLang="en-US" dirty="0" smtClean="0"/>
              <a:t>키를 누름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_x214779616" descr="EMB000007b422e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1124" y="1864696"/>
            <a:ext cx="257156" cy="257156"/>
          </a:xfrm>
          <a:prstGeom prst="rect">
            <a:avLst/>
          </a:prstGeom>
          <a:noFill/>
        </p:spPr>
      </p:pic>
      <p:pic>
        <p:nvPicPr>
          <p:cNvPr id="5" name="_x214754608" descr="EMB000007b422e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2909" y="2965626"/>
            <a:ext cx="4167217" cy="2500330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1" y="2965626"/>
            <a:ext cx="3429024" cy="2654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슬라이드 인쇄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&lt;</a:t>
            </a:r>
            <a:r>
              <a:rPr lang="ko-KR" altLang="en-US" dirty="0" smtClean="0"/>
              <a:t>오피스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버튼을 누르고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인쇄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인쇄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인쇄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인쇄 설정 값을 선택해 인쇄함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➊ </a:t>
            </a:r>
            <a:r>
              <a:rPr lang="ko-KR" altLang="en-US" dirty="0" smtClean="0"/>
              <a:t>인쇄 범위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인쇄하려는 슬라이드의 범위 선택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ko-KR" altLang="en-US" dirty="0" smtClean="0"/>
              <a:t>인쇄 매수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인쇄 매수 지정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➌</a:t>
            </a:r>
            <a:r>
              <a:rPr lang="en-US" altLang="ko-KR" dirty="0" smtClean="0"/>
              <a:t> </a:t>
            </a:r>
            <a:r>
              <a:rPr lang="ko-KR" altLang="en-US" dirty="0" smtClean="0"/>
              <a:t>인쇄 대상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인쇄 대상 중에서 ‘슬라이드’는 한 페이지에 한 슬라이드만 인쇄하고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유인물’은 한 페이지에 여러 슬라이드를 인쇄할 수 있음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➍</a:t>
            </a:r>
            <a:r>
              <a:rPr lang="en-US" altLang="ko-KR" dirty="0" smtClean="0"/>
              <a:t> </a:t>
            </a:r>
            <a:r>
              <a:rPr lang="ko-KR" altLang="en-US" dirty="0" smtClean="0"/>
              <a:t>유인물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인쇄 대상에서 ‘유인물’을 선택한 경우에 활성화되며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한 페이지에 넣을 슬라이드 수와 순서를 지정함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➎</a:t>
            </a:r>
            <a:r>
              <a:rPr lang="en-US" altLang="ko-KR" dirty="0" smtClean="0"/>
              <a:t> </a:t>
            </a:r>
            <a:r>
              <a:rPr lang="ko-KR" altLang="en-US" dirty="0" smtClean="0"/>
              <a:t>미리 보기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인쇄 미리 보기 화면에서 인쇄 결과를 확인해 볼 수 </a:t>
            </a:r>
            <a:r>
              <a:rPr lang="ko-KR" altLang="en-US" dirty="0" smtClean="0"/>
              <a:t>있음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8874" y="2078019"/>
            <a:ext cx="300625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altLang="ko-KR" sz="3600" dirty="0" smtClean="0"/>
          </a:p>
          <a:p>
            <a:pPr algn="ctr">
              <a:buNone/>
            </a:pPr>
            <a:endParaRPr lang="en-US" altLang="ko-KR" sz="3600" dirty="0" smtClean="0"/>
          </a:p>
          <a:p>
            <a:pPr algn="ctr">
              <a:buNone/>
            </a:pPr>
            <a:endParaRPr lang="en-US" altLang="ko-KR" sz="3600" dirty="0" smtClean="0"/>
          </a:p>
          <a:p>
            <a:pPr algn="ctr">
              <a:buNone/>
            </a:pPr>
            <a:r>
              <a:rPr lang="ko-KR" altLang="en-US" sz="3600" dirty="0" smtClean="0"/>
              <a:t>한 학기 동안 수고 많았습니다</a:t>
            </a:r>
            <a:r>
              <a:rPr lang="en-US" altLang="ko-KR" sz="3600" dirty="0" smtClean="0"/>
              <a:t>.</a:t>
            </a:r>
            <a:endParaRPr lang="ko-KR" altLang="en-US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 크기 및 모양 조절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도형의 크기 </a:t>
            </a:r>
            <a:r>
              <a:rPr lang="en-US" altLang="ko-KR" dirty="0" smtClean="0"/>
              <a:t>:</a:t>
            </a:r>
            <a:r>
              <a:rPr lang="ko-KR" altLang="en-US" dirty="0" smtClean="0"/>
              <a:t> 도형을 선택하고 도형 주위의 크기 </a:t>
            </a:r>
            <a:r>
              <a:rPr lang="ko-KR" altLang="en-US" dirty="0" err="1" smtClean="0"/>
              <a:t>조절점을</a:t>
            </a:r>
            <a:r>
              <a:rPr lang="ko-KR" altLang="en-US" dirty="0" smtClean="0"/>
              <a:t> 마우스로 드래그해 조절함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도형 모양 조절 </a:t>
            </a:r>
            <a:r>
              <a:rPr lang="en-US" altLang="ko-KR" dirty="0" smtClean="0"/>
              <a:t>:</a:t>
            </a:r>
            <a:r>
              <a:rPr lang="ko-KR" altLang="en-US" dirty="0" smtClean="0"/>
              <a:t> 도형을 선택한 후 노란색 마름모 모양의 모양 </a:t>
            </a:r>
            <a:r>
              <a:rPr lang="ko-KR" altLang="en-US" dirty="0" err="1" smtClean="0"/>
              <a:t>조절점을</a:t>
            </a:r>
            <a:r>
              <a:rPr lang="ko-KR" altLang="en-US" dirty="0" smtClean="0"/>
              <a:t> 마우스로 드래그하여  도형의 기본 모양은 유지하면서 세부 간격이나 크기 조절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4172" y="2735253"/>
            <a:ext cx="5520001" cy="183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7714" y="4569539"/>
            <a:ext cx="5468572" cy="1842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 회전 및 대칭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 회전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도형을 선택한 후 연두색 원 모양의 회전 핸들을 마우스로 드래그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 수평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수직 방향으로 대칭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도형을 선택한 후 그리기 도구 </a:t>
            </a:r>
            <a:r>
              <a:rPr lang="en-US" altLang="ko-KR" dirty="0" smtClean="0"/>
              <a:t>[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정렬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회전</a:t>
            </a:r>
            <a:r>
              <a:rPr lang="en-US" altLang="ko-KR" dirty="0" smtClean="0"/>
              <a:t>] </a:t>
            </a:r>
            <a:r>
              <a:rPr lang="ko-KR" altLang="en-US" dirty="0" smtClean="0"/>
              <a:t>도구    </a:t>
            </a:r>
            <a:r>
              <a:rPr lang="ko-KR" altLang="en-US" dirty="0" smtClean="0"/>
              <a:t>     클릭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상하 대칭</a:t>
            </a:r>
            <a:r>
              <a:rPr lang="en-US" altLang="ko-KR" dirty="0" smtClean="0"/>
              <a:t>] </a:t>
            </a:r>
            <a:r>
              <a:rPr lang="ko-KR" altLang="en-US" dirty="0" smtClean="0"/>
              <a:t>또는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좌우 대칭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</p:txBody>
      </p:sp>
      <p:pic>
        <p:nvPicPr>
          <p:cNvPr id="5" name="_x202607064" descr="EMB00001ef4b30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0508" y="2150369"/>
            <a:ext cx="288925" cy="212725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6285" y="2526909"/>
            <a:ext cx="5511429" cy="185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그룹 8"/>
          <p:cNvGrpSpPr>
            <a:grpSpLocks noChangeAspect="1"/>
          </p:cNvGrpSpPr>
          <p:nvPr/>
        </p:nvGrpSpPr>
        <p:grpSpPr>
          <a:xfrm>
            <a:off x="1781531" y="4560903"/>
            <a:ext cx="5529302" cy="1735943"/>
            <a:chOff x="785785" y="4286256"/>
            <a:chExt cx="6143669" cy="2143140"/>
          </a:xfrm>
        </p:grpSpPr>
        <p:pic>
          <p:nvPicPr>
            <p:cNvPr id="7" name="_x202566920" descr="EMB00001ef4b2f4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785785" y="4286256"/>
              <a:ext cx="2975903" cy="2143140"/>
            </a:xfrm>
            <a:prstGeom prst="rect">
              <a:avLst/>
            </a:prstGeom>
            <a:noFill/>
          </p:spPr>
        </p:pic>
        <p:pic>
          <p:nvPicPr>
            <p:cNvPr id="8" name="_x202567320" descr="EMB00001ef4b2f5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3986848" y="4286256"/>
              <a:ext cx="2942606" cy="211916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 정렬하기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개의 도형을 순서대로 그린 후</a:t>
            </a:r>
            <a:r>
              <a:rPr lang="en-US" altLang="ko-KR" dirty="0" smtClean="0"/>
              <a:t>, ①, ②, ③</a:t>
            </a:r>
            <a:r>
              <a:rPr lang="ko-KR" altLang="en-US" dirty="0" smtClean="0"/>
              <a:t>번 도형이 가려지도록 ④번 도형을 이동하면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④번 도형이 다른 도형을 모두 가리므로 도형의 순서를 바꿔줘야 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순서를 변경할 도형을 선택</a:t>
            </a:r>
            <a:r>
              <a:rPr lang="en-US" altLang="ko-KR" dirty="0" smtClean="0"/>
              <a:t>(➄)</a:t>
            </a:r>
            <a:r>
              <a:rPr lang="ko-KR" altLang="en-US" dirty="0" smtClean="0"/>
              <a:t>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마우스 오른쪽 버튼을 눌러서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맨 뒤로 보내기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맨 뒤로 보내기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클릭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이때 </a:t>
            </a:r>
            <a:r>
              <a:rPr lang="en-US" altLang="ko-KR" dirty="0" smtClean="0"/>
              <a:t>[</a:t>
            </a:r>
            <a:r>
              <a:rPr lang="ko-KR" altLang="en-US" dirty="0" smtClean="0"/>
              <a:t>뒤로 보내기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클릭하면 ③번 도형만 보임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5333" y="2771766"/>
            <a:ext cx="5293334" cy="373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 맞춤</a:t>
            </a:r>
            <a:r>
              <a:rPr lang="en-US" altLang="ko-KR" dirty="0" smtClean="0"/>
              <a:t>/</a:t>
            </a:r>
            <a:r>
              <a:rPr lang="ko-KR" altLang="en-US" dirty="0" smtClean="0"/>
              <a:t>배분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 맞춤 </a:t>
            </a:r>
            <a:r>
              <a:rPr lang="en-US" altLang="ko-KR" dirty="0" smtClean="0"/>
              <a:t> </a:t>
            </a:r>
          </a:p>
          <a:p>
            <a:pPr lvl="2"/>
            <a:r>
              <a:rPr lang="ko-KR" altLang="en-US" dirty="0" smtClean="0"/>
              <a:t>슬라이드 내의 여러 도형 정렬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도형을 마우스로 드래그하여 선택하고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그리기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정렬</a:t>
            </a:r>
            <a:r>
              <a:rPr lang="en-US" altLang="ko-KR" dirty="0" smtClean="0"/>
              <a:t>] </a:t>
            </a:r>
            <a:r>
              <a:rPr lang="ko-KR" altLang="en-US" dirty="0" smtClean="0"/>
              <a:t>맞춤을 클릭하여 정렬 기준 위치 선택함</a:t>
            </a:r>
            <a:r>
              <a:rPr lang="en-US" altLang="ko-KR" dirty="0" smtClean="0"/>
              <a:t>. </a:t>
            </a:r>
            <a:endParaRPr lang="en-US" altLang="ko-KR" dirty="0" smtClean="0"/>
          </a:p>
        </p:txBody>
      </p:sp>
      <p:pic>
        <p:nvPicPr>
          <p:cNvPr id="19" name="_x201945192" descr="EMB000016285ed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92083" y="2889250"/>
            <a:ext cx="4067067" cy="2928958"/>
          </a:xfrm>
          <a:prstGeom prst="rect">
            <a:avLst/>
          </a:prstGeom>
          <a:noFill/>
        </p:spPr>
      </p:pic>
      <p:pic>
        <p:nvPicPr>
          <p:cNvPr id="20" name="_x201945592" descr="EMB000016285ed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5488" y="2889250"/>
            <a:ext cx="3819076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 맞춤</a:t>
            </a:r>
            <a:r>
              <a:rPr lang="en-US" altLang="ko-KR" dirty="0" smtClean="0"/>
              <a:t>/</a:t>
            </a:r>
            <a:r>
              <a:rPr lang="ko-KR" altLang="en-US" dirty="0" smtClean="0"/>
              <a:t>배분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 배분 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슬라이드 내의 도형 간격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도형을 마우스로 드래그하여 선택하고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그리기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정렬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맞춤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가로 간격을 동일하게</a:t>
            </a:r>
            <a:r>
              <a:rPr lang="en-US" altLang="ko-KR" dirty="0" smtClean="0"/>
              <a:t>/</a:t>
            </a:r>
            <a:r>
              <a:rPr lang="ko-KR" altLang="en-US" dirty="0" smtClean="0"/>
              <a:t>세로 간격을 동일하게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선택하여 조절함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</p:txBody>
      </p:sp>
      <p:pic>
        <p:nvPicPr>
          <p:cNvPr id="6" name="_x201945192" descr="EMB000016285ed9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9057" y="2889250"/>
            <a:ext cx="4067067" cy="2928958"/>
          </a:xfrm>
          <a:prstGeom prst="rect">
            <a:avLst/>
          </a:prstGeom>
          <a:noFill/>
        </p:spPr>
      </p:pic>
      <p:pic>
        <p:nvPicPr>
          <p:cNvPr id="7" name="_x201945592" descr="EMB000016285ed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2462" y="2889250"/>
            <a:ext cx="3934806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 그룹화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도형을 그룹화하면 여러 도형을 한꺼번에 이동하거나 크기를 조절하기 쉬움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그룹화할 도형을 모두 선택하고 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그룹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그룹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그룹화된 도형은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그룹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그룹 해제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선택하여 해제할 수 있음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/>
          </a:p>
        </p:txBody>
      </p:sp>
      <p:pic>
        <p:nvPicPr>
          <p:cNvPr id="7" name="_x201945192" descr="EMB000016285ed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137" y="3429000"/>
            <a:ext cx="3819076" cy="2357454"/>
          </a:xfrm>
          <a:prstGeom prst="rect">
            <a:avLst/>
          </a:prstGeom>
          <a:noFill/>
        </p:spPr>
      </p:pic>
      <p:pic>
        <p:nvPicPr>
          <p:cNvPr id="8" name="_x201945592" descr="EMB000016285ed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3227" y="3429000"/>
            <a:ext cx="3819076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 모양 변경하기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 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 편집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도형 모양 변경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선택한 후 오른쪽 도형 목록에서 원하는 모양의 도형 클릭</a:t>
            </a:r>
            <a:endParaRPr lang="en-US" altLang="ko-KR" dirty="0"/>
          </a:p>
        </p:txBody>
      </p:sp>
      <p:pic>
        <p:nvPicPr>
          <p:cNvPr id="6" name="_x202027040" descr="EMB000016285ed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0631" y="2881305"/>
            <a:ext cx="3967870" cy="2857520"/>
          </a:xfrm>
          <a:prstGeom prst="rect">
            <a:avLst/>
          </a:prstGeom>
          <a:noFill/>
        </p:spPr>
      </p:pic>
      <p:pic>
        <p:nvPicPr>
          <p:cNvPr id="7" name="_x202027440" descr="EMB000016285ed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2597" y="2881305"/>
            <a:ext cx="3934806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 효과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도형에 그림자나 입체 효과 등 특수 효과 적용함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 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 효과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 효과 중에서 기본 설정은 자주 사용하는 도형 효과 스타일을 지정해 놓은 것으로 한 번 클릭으로 도형 스타일을 입체적으로 바꿀 수 있음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</p:txBody>
      </p:sp>
      <p:pic>
        <p:nvPicPr>
          <p:cNvPr id="7" name="_x201931408" descr="EMB000016285ed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28596" y="2889250"/>
            <a:ext cx="3868674" cy="2786082"/>
          </a:xfrm>
          <a:prstGeom prst="rect">
            <a:avLst/>
          </a:prstGeom>
          <a:noFill/>
        </p:spPr>
      </p:pic>
      <p:pic>
        <p:nvPicPr>
          <p:cNvPr id="8" name="_x201931808" descr="EMB000016285ed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29124" y="2889250"/>
            <a:ext cx="3868676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 효과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반사 </a:t>
            </a:r>
            <a:r>
              <a:rPr lang="en-US" altLang="ko-KR" dirty="0" smtClean="0"/>
              <a:t>:</a:t>
            </a:r>
            <a:r>
              <a:rPr lang="ko-KR" altLang="en-US" dirty="0" smtClean="0"/>
              <a:t> 선택한 방향이나 크기에 따라 도형이 반사된 것과 같은 효과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네온 </a:t>
            </a:r>
            <a:r>
              <a:rPr lang="en-US" altLang="ko-KR" dirty="0" smtClean="0"/>
              <a:t>:</a:t>
            </a:r>
            <a:r>
              <a:rPr lang="ko-KR" altLang="en-US" dirty="0" smtClean="0"/>
              <a:t> 도형 주변에 네온 효과 만듦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6" name="_x202027040" descr="EMB000016285ed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41056" y="2443149"/>
            <a:ext cx="3967870" cy="2857520"/>
          </a:xfrm>
          <a:prstGeom prst="rect">
            <a:avLst/>
          </a:prstGeom>
          <a:noFill/>
        </p:spPr>
      </p:pic>
      <p:pic>
        <p:nvPicPr>
          <p:cNvPr id="7" name="_x202027440" descr="EMB000016285ed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13021" y="2443149"/>
            <a:ext cx="3967873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Chapter08 </a:t>
            </a:r>
            <a:r>
              <a:rPr lang="ko-KR" altLang="en-US" dirty="0" smtClean="0"/>
              <a:t>파워포인트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활용</a:t>
            </a:r>
            <a:endParaRPr lang="ko-KR" altLang="en-US" dirty="0" smtClean="0"/>
          </a:p>
        </p:txBody>
      </p:sp>
      <p:sp>
        <p:nvSpPr>
          <p:cNvPr id="4099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굴림" charset="-127"/>
              </a:rPr>
              <a:t>1. </a:t>
            </a:r>
            <a:r>
              <a:rPr lang="ko-KR" altLang="en-US" dirty="0" smtClean="0">
                <a:latin typeface="굴림" charset="-127"/>
              </a:rPr>
              <a:t>멀티미디어 프레젠테이션 문서 만들기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도형 </a:t>
            </a:r>
            <a:r>
              <a:rPr lang="ko-KR" altLang="en-US" dirty="0" smtClean="0">
                <a:latin typeface="굴림" charset="-127"/>
              </a:rPr>
              <a:t>삽입하기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도형 선택과 다루기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여러 도형 다루기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도형 </a:t>
            </a:r>
            <a:r>
              <a:rPr lang="ko-KR" altLang="en-US" dirty="0" smtClean="0">
                <a:latin typeface="굴림" charset="-127"/>
              </a:rPr>
              <a:t>꾸미기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그림 및 클립아트 </a:t>
            </a:r>
            <a:r>
              <a:rPr lang="ko-KR" altLang="en-US" dirty="0" smtClean="0">
                <a:latin typeface="굴림" charset="-127"/>
              </a:rPr>
              <a:t>삽입하기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워드아트 </a:t>
            </a:r>
            <a:r>
              <a:rPr lang="ko-KR" altLang="en-US" dirty="0" smtClean="0">
                <a:latin typeface="굴림" charset="-127"/>
              </a:rPr>
              <a:t>삽입하기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동영상 및 소리 </a:t>
            </a:r>
            <a:r>
              <a:rPr lang="ko-KR" altLang="en-US" dirty="0" smtClean="0">
                <a:latin typeface="굴림" charset="-127"/>
              </a:rPr>
              <a:t>삽입하기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endParaRPr lang="en-US" altLang="ko-KR" dirty="0" smtClean="0">
              <a:latin typeface="굴림" charset="-127"/>
            </a:endParaRPr>
          </a:p>
          <a:p>
            <a:pPr eaLnBrk="1" hangingPunct="1"/>
            <a:r>
              <a:rPr lang="en-US" altLang="ko-KR" dirty="0" smtClean="0">
                <a:latin typeface="굴림" charset="-127"/>
              </a:rPr>
              <a:t>2. </a:t>
            </a:r>
            <a:r>
              <a:rPr lang="ko-KR" altLang="en-US" dirty="0" smtClean="0">
                <a:latin typeface="굴림" charset="-127"/>
              </a:rPr>
              <a:t>테마와 스마트아트로 프레젠테이션 꾸미기</a:t>
            </a:r>
            <a:r>
              <a:rPr lang="en-US" altLang="ko-KR" dirty="0" smtClean="0">
                <a:latin typeface="굴림" charset="-127"/>
              </a:rPr>
              <a:t>	</a:t>
            </a: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테마 적용하기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스마트아트 </a:t>
            </a:r>
            <a:r>
              <a:rPr lang="ko-KR" altLang="en-US" dirty="0" smtClean="0">
                <a:latin typeface="굴림" charset="-127"/>
              </a:rPr>
              <a:t>삽입하기</a:t>
            </a:r>
            <a:endParaRPr lang="en-US" altLang="ko-KR" dirty="0" smtClean="0"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도형에 텍스트 입력하기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도형을 선택한 상태에서 그대로 입력하면 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텍스트 서식은 텍스트를 입력한 후에 미니 도구 모음이나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탭을 선택하여 변경함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입력한 텍스트는 도형 내부의 텍스트 부분을 마우스로 클릭하여 수정할 수 있음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</p:txBody>
      </p:sp>
      <p:pic>
        <p:nvPicPr>
          <p:cNvPr id="4" name="_x202027040" descr="EMB000016285ec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4078" y="2889250"/>
            <a:ext cx="3967870" cy="2857520"/>
          </a:xfrm>
          <a:prstGeom prst="rect">
            <a:avLst/>
          </a:prstGeom>
          <a:noFill/>
        </p:spPr>
      </p:pic>
      <p:pic>
        <p:nvPicPr>
          <p:cNvPr id="5" name="_x202027440" descr="EMB000016285ed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6044" y="2889250"/>
            <a:ext cx="3967872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도형에 빠른 스타일 적용하기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빠른 스타일 </a:t>
            </a:r>
            <a:r>
              <a:rPr lang="en-US" altLang="ko-KR" dirty="0" smtClean="0"/>
              <a:t>:</a:t>
            </a:r>
            <a:r>
              <a:rPr lang="ko-KR" altLang="en-US" dirty="0" smtClean="0"/>
              <a:t> 도형에 적용할 서식을 미리 만들어 놓은 것으로 한 번의 클릭으로 채우기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윤곽선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효과 등 다양한 서식을 한꺼번에 적용할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탭을 클릭하거나 도형을 </a:t>
            </a:r>
            <a:r>
              <a:rPr lang="ko-KR" altLang="en-US" dirty="0" err="1" smtClean="0"/>
              <a:t>더블클릭하여</a:t>
            </a:r>
            <a:r>
              <a:rPr lang="ko-KR" altLang="en-US" dirty="0" smtClean="0"/>
              <a:t> 나타나는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 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선택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빠른 스타일의 색상과 효과들은 현재 슬라이드에 적용된 테마에 따라 달라짐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</p:txBody>
      </p:sp>
      <p:pic>
        <p:nvPicPr>
          <p:cNvPr id="6" name="_x202027040" descr="EMB000016285ec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2404" y="3027357"/>
            <a:ext cx="3717971" cy="3357586"/>
          </a:xfrm>
          <a:prstGeom prst="rect">
            <a:avLst/>
          </a:prstGeom>
          <a:noFill/>
        </p:spPr>
      </p:pic>
      <p:pic>
        <p:nvPicPr>
          <p:cNvPr id="7" name="_x202027440" descr="EMB000016285ec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30056" y="3027357"/>
            <a:ext cx="4166264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 색과 </a:t>
            </a:r>
            <a:r>
              <a:rPr lang="ko-KR" altLang="en-US" dirty="0" err="1" smtClean="0"/>
              <a:t>그라데이션</a:t>
            </a:r>
            <a:r>
              <a:rPr lang="ko-KR" altLang="en-US" dirty="0" smtClean="0"/>
              <a:t> 채우기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 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 채우기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클릭하여 테마 색 또는 기본 색을 선택하면 도형에 색이 채워짐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err="1" smtClean="0"/>
              <a:t>그라데이션은</a:t>
            </a:r>
            <a:r>
              <a:rPr lang="ko-KR" altLang="en-US" dirty="0" smtClean="0"/>
              <a:t>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 채우기</a:t>
            </a:r>
            <a:r>
              <a:rPr lang="en-US" altLang="ko-KR" dirty="0" smtClean="0"/>
              <a:t>] </a:t>
            </a:r>
            <a:r>
              <a:rPr lang="ko-KR" altLang="en-US" dirty="0" err="1" smtClean="0"/>
              <a:t>그라데이션을</a:t>
            </a:r>
            <a:r>
              <a:rPr lang="ko-KR" altLang="en-US" dirty="0" smtClean="0"/>
              <a:t> 클릭한 후 </a:t>
            </a:r>
            <a:r>
              <a:rPr lang="ko-KR" altLang="en-US" dirty="0" err="1" smtClean="0"/>
              <a:t>그라데이션의</a:t>
            </a:r>
            <a:r>
              <a:rPr lang="ko-KR" altLang="en-US" dirty="0" smtClean="0"/>
              <a:t> 종류를 선택해 적용함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</p:txBody>
      </p:sp>
      <p:pic>
        <p:nvPicPr>
          <p:cNvPr id="7" name="_x202027040" descr="EMB000016285ec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73005" y="2808279"/>
            <a:ext cx="4166264" cy="3000396"/>
          </a:xfrm>
          <a:prstGeom prst="rect">
            <a:avLst/>
          </a:prstGeom>
          <a:noFill/>
        </p:spPr>
      </p:pic>
      <p:pic>
        <p:nvPicPr>
          <p:cNvPr id="8" name="_x202027440" descr="EMB000016285ecc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87847" y="2808279"/>
            <a:ext cx="4166266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 질감과 그림 채우기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 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 채우기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클릭하고 질감 또는 그림을 선택해 도형에 질감 효과를 적용하거나 그림 채움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</p:txBody>
      </p:sp>
      <p:pic>
        <p:nvPicPr>
          <p:cNvPr id="6" name="_x202027040" descr="EMB000016285ec9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4078" y="2260584"/>
            <a:ext cx="3967870" cy="2857520"/>
          </a:xfrm>
          <a:prstGeom prst="rect">
            <a:avLst/>
          </a:prstGeom>
          <a:noFill/>
        </p:spPr>
      </p:pic>
      <p:pic>
        <p:nvPicPr>
          <p:cNvPr id="7" name="_x202027440" descr="EMB000016285eca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6044" y="2260584"/>
            <a:ext cx="3967872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 윤곽선 설정하기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 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 윤곽선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클릭하고 테마 색 또는 표준 색을 선택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윤곽선의 두께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점선의 형태</a:t>
            </a:r>
            <a:r>
              <a:rPr lang="en-US" altLang="ko-KR" dirty="0" smtClean="0"/>
              <a:t>, </a:t>
            </a:r>
            <a:r>
              <a:rPr lang="ko-KR" altLang="en-US" dirty="0" smtClean="0"/>
              <a:t>화살표의 모양 등도 선택할 수 있음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5" name="_x202027040" descr="EMB000016285ec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0545" y="2581283"/>
            <a:ext cx="4067067" cy="2928958"/>
          </a:xfrm>
          <a:prstGeom prst="rect">
            <a:avLst/>
          </a:prstGeom>
          <a:noFill/>
        </p:spPr>
      </p:pic>
      <p:pic>
        <p:nvPicPr>
          <p:cNvPr id="6" name="_x202027440" descr="EMB000016285ec8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3949" y="2581283"/>
            <a:ext cx="4067069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그림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파워포인트에서는 대부분의 그림 파일을 삽입할 수 있지만</a:t>
            </a:r>
            <a:r>
              <a:rPr lang="en-US" altLang="ko-KR" dirty="0" smtClean="0"/>
              <a:t>, JPG, GIF, PNG, BMP </a:t>
            </a:r>
            <a:r>
              <a:rPr lang="ko-KR" altLang="en-US" dirty="0" smtClean="0"/>
              <a:t>등의 형식의 파일을 많이 사용함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일러스트레이션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그림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클릭하고 삽입할 그림 파일을 선택해 삽입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슬라이드 레이아웃 중에서 ‘제목 및 내용’을 선택하고 그림 삽입 버튼    클릭해 삽입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</p:txBody>
      </p:sp>
      <p:pic>
        <p:nvPicPr>
          <p:cNvPr id="5" name="_x201945192" descr="EMB000016285ec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32842" y="3063870"/>
            <a:ext cx="4166264" cy="3000396"/>
          </a:xfrm>
          <a:prstGeom prst="rect">
            <a:avLst/>
          </a:prstGeom>
          <a:noFill/>
        </p:spPr>
      </p:pic>
      <p:pic>
        <p:nvPicPr>
          <p:cNvPr id="6" name="_x201945592" descr="EMB000016285ec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19122" y="3063870"/>
            <a:ext cx="3823256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그림 편집하기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삽입된 그림은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그림 도구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탭을 이용해 편집할 수 있음</a:t>
            </a:r>
            <a:r>
              <a:rPr lang="en-US" altLang="ko-KR" dirty="0" smtClean="0"/>
              <a:t>.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➊</a:t>
            </a:r>
            <a:r>
              <a:rPr lang="ko-KR" altLang="en-US" dirty="0" smtClean="0"/>
              <a:t> 밝기</a:t>
            </a:r>
            <a:r>
              <a:rPr lang="en-US" altLang="ko-KR" dirty="0" smtClean="0"/>
              <a:t>/</a:t>
            </a:r>
            <a:r>
              <a:rPr lang="ko-KR" altLang="en-US" dirty="0" smtClean="0"/>
              <a:t>대비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그림의 상대적인 밝기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가장 어두운 영역과 가장 밝은 영역 간의 차이</a:t>
            </a:r>
            <a:r>
              <a:rPr lang="en-US" altLang="ko-KR" dirty="0" smtClean="0"/>
              <a:t>(</a:t>
            </a:r>
            <a:r>
              <a:rPr lang="ko-KR" altLang="en-US" dirty="0" smtClean="0"/>
              <a:t>대비</a:t>
            </a:r>
            <a:r>
              <a:rPr lang="en-US" altLang="ko-KR" dirty="0" smtClean="0"/>
              <a:t>)</a:t>
            </a:r>
            <a:r>
              <a:rPr lang="ko-KR" altLang="en-US" dirty="0" smtClean="0"/>
              <a:t> 조절</a:t>
            </a:r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ko-KR" altLang="en-US" dirty="0" smtClean="0"/>
              <a:t> 다시 칠하기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새로운 색으로 다시 칠하는 것으로 컬러 모드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어두운 변형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밝은 변형 등 그림의 색 효과를 적용</a:t>
            </a:r>
            <a:r>
              <a:rPr lang="en-US" altLang="ko-KR" dirty="0" smtClean="0"/>
              <a:t>, </a:t>
            </a:r>
            <a:r>
              <a:rPr lang="ko-KR" altLang="en-US" dirty="0" smtClean="0"/>
              <a:t>투명한 색 적용</a:t>
            </a:r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➌</a:t>
            </a:r>
            <a:r>
              <a:rPr lang="ko-KR" altLang="en-US" dirty="0" smtClean="0"/>
              <a:t> 그림 압축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슬라이드에 삽입한 그림 파일을 압축하여 문서의 파일 크기를 줄임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➍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그림 바꾸기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선택한 그림을 다른 그림으로 바꿈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➎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그림 원래대로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그림에 적용한 모든 효과를 취소하고 원래 상태로 되돌림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➏</a:t>
            </a:r>
            <a:r>
              <a:rPr lang="ko-KR" altLang="en-US" dirty="0" smtClean="0"/>
              <a:t> 그림 스타일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다양한 형태의 그림 프레임을 제공하며 미리 보면서 선택할 수 있음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➐</a:t>
            </a:r>
            <a:r>
              <a:rPr lang="ko-KR" altLang="en-US" dirty="0" smtClean="0"/>
              <a:t> 그림 도형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삽입한 그림을 선택한 도형 모양으로 바꿈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➑</a:t>
            </a:r>
            <a:r>
              <a:rPr lang="ko-KR" altLang="en-US" dirty="0" smtClean="0"/>
              <a:t> 그림 테두리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그림 테두리의 색상이나 두께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테두리를 변경하거나 테두리를 없앰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➒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그림 효과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그림자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네온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입체 효과 등을 적용</a:t>
            </a:r>
            <a:r>
              <a:rPr lang="en-US" altLang="ko-KR" dirty="0" smtClean="0"/>
              <a:t>.</a:t>
            </a:r>
            <a:endParaRPr lang="en-US" altLang="ko-KR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3428" y="1846750"/>
            <a:ext cx="7577143" cy="1208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그림 편집하기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그림 스타일과 그림 도형 적용하기</a:t>
            </a:r>
            <a:endParaRPr lang="en-US" altLang="ko-KR" dirty="0" smtClean="0"/>
          </a:p>
        </p:txBody>
      </p:sp>
      <p:pic>
        <p:nvPicPr>
          <p:cNvPr id="6" name="_x202027200" descr="EMB000016285eb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0019" y="1992311"/>
            <a:ext cx="3769477" cy="2714644"/>
          </a:xfrm>
          <a:prstGeom prst="rect">
            <a:avLst/>
          </a:prstGeom>
          <a:noFill/>
        </p:spPr>
      </p:pic>
      <p:pic>
        <p:nvPicPr>
          <p:cNvPr id="7" name="_x201945352" descr="EMB000016285ee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39110" y="1992311"/>
            <a:ext cx="3934806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그림 편집하기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투명색 적용하기</a:t>
            </a:r>
            <a:endParaRPr lang="en-US" altLang="ko-KR" dirty="0" smtClean="0"/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➊</a:t>
            </a:r>
            <a:r>
              <a:rPr lang="ko-KR" altLang="en-US" dirty="0" smtClean="0"/>
              <a:t> 먼저 슬라이드의 그림 선택</a:t>
            </a:r>
            <a:endParaRPr lang="en-US" altLang="ko-KR" dirty="0" smtClean="0"/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ko-KR" altLang="en-US" dirty="0" smtClean="0"/>
              <a:t> </a:t>
            </a:r>
            <a:r>
              <a:rPr lang="en-US" altLang="ko-KR" dirty="0" smtClean="0"/>
              <a:t>[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조정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다시 칠하기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투명한 색 설정 클릭</a:t>
            </a:r>
            <a:endParaRPr lang="en-US" altLang="ko-KR" dirty="0" smtClean="0"/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➌</a:t>
            </a:r>
            <a:r>
              <a:rPr lang="ko-KR" altLang="en-US" dirty="0" smtClean="0"/>
              <a:t> 마우스 포인터의 모양이 바뀌면 투명하게 바꿀 색상 클릭</a:t>
            </a:r>
            <a:r>
              <a:rPr lang="en-US" altLang="ko-KR" dirty="0" smtClean="0"/>
              <a:t>. </a:t>
            </a:r>
            <a:r>
              <a:rPr lang="ko-KR" altLang="en-US" dirty="0" smtClean="0"/>
              <a:t>선택 색상은 배경색과 동일하게 바뀌므로 투명하게 보임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2000" y="2966890"/>
            <a:ext cx="4880000" cy="356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그림 편집하기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투명색 적용하기</a:t>
            </a:r>
            <a:endParaRPr lang="en-US" altLang="ko-KR" dirty="0" smtClean="0"/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➊</a:t>
            </a:r>
            <a:r>
              <a:rPr lang="ko-KR" altLang="en-US" dirty="0" smtClean="0"/>
              <a:t> 먼저 슬라이드의 그림 선택</a:t>
            </a:r>
            <a:endParaRPr lang="en-US" altLang="ko-KR" dirty="0" smtClean="0"/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ko-KR" altLang="en-US" dirty="0" smtClean="0"/>
              <a:t> </a:t>
            </a:r>
            <a:r>
              <a:rPr lang="en-US" altLang="ko-KR" dirty="0" smtClean="0"/>
              <a:t>[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조정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다시 칠하기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투명한 색 설정 클릭</a:t>
            </a:r>
            <a:endParaRPr lang="en-US" altLang="ko-KR" dirty="0" smtClean="0"/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➌</a:t>
            </a:r>
            <a:r>
              <a:rPr lang="ko-KR" altLang="en-US" dirty="0" smtClean="0"/>
              <a:t> 마우스 포인터의 모양이 바뀌면 투명하게 바꿀 색상 클릭</a:t>
            </a:r>
            <a:r>
              <a:rPr lang="en-US" altLang="ko-KR" dirty="0" smtClean="0"/>
              <a:t>. </a:t>
            </a:r>
            <a:r>
              <a:rPr lang="ko-KR" altLang="en-US" dirty="0" smtClean="0"/>
              <a:t>선택 색상은 배경색과 동일하게 바뀌므로 투명하게 보임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2000" y="2954331"/>
            <a:ext cx="4880000" cy="356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굴림" charset="-127"/>
              </a:rPr>
              <a:t>3. </a:t>
            </a:r>
            <a:r>
              <a:rPr lang="ko-KR" altLang="en-US" dirty="0" smtClean="0">
                <a:latin typeface="굴림" charset="-127"/>
              </a:rPr>
              <a:t>슬라이드 마스터와 서식 파일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슬라이드 마스터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슬라이드 마스터에 테마 적용하기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슬라이드 마스터 사용자 정의하기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유인물 마스터 및 슬라이드 노트 마스터 만들기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서식 파일 저장 및 </a:t>
            </a:r>
            <a:r>
              <a:rPr lang="ko-KR" altLang="en-US" dirty="0" smtClean="0">
                <a:latin typeface="굴림" charset="-127"/>
              </a:rPr>
              <a:t>적용하기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endParaRPr lang="en-US" altLang="ko-KR" dirty="0" smtClean="0">
              <a:latin typeface="굴림" charset="-127"/>
            </a:endParaRPr>
          </a:p>
          <a:p>
            <a:pPr eaLnBrk="1" hangingPunct="1"/>
            <a:r>
              <a:rPr lang="en-US" altLang="ko-KR" dirty="0" smtClean="0">
                <a:latin typeface="굴림" charset="-127"/>
              </a:rPr>
              <a:t>4. </a:t>
            </a:r>
            <a:r>
              <a:rPr lang="ko-KR" altLang="en-US" dirty="0" smtClean="0">
                <a:latin typeface="굴림" charset="-127"/>
              </a:rPr>
              <a:t>슬라이드 쇼와 인쇄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화면 전환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애니메이션 효과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슬라이드 </a:t>
            </a:r>
            <a:r>
              <a:rPr lang="ko-KR" altLang="en-US" dirty="0" smtClean="0">
                <a:latin typeface="굴림" charset="-127"/>
              </a:rPr>
              <a:t>쇼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슬라이드 인쇄</a:t>
            </a:r>
            <a:endParaRPr lang="en-US" altLang="ko-KR" dirty="0" smtClean="0">
              <a:latin typeface="굴림" charset="-127"/>
            </a:endParaRP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클립아트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클립아트 </a:t>
            </a:r>
            <a:r>
              <a:rPr lang="en-US" altLang="ko-KR" dirty="0" smtClean="0"/>
              <a:t>:</a:t>
            </a:r>
            <a:r>
              <a:rPr lang="ko-KR" altLang="en-US" dirty="0" smtClean="0"/>
              <a:t> 미리 만들어 놓은 작은 그림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클립아트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클릭하고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이어서 나타나는 화면 오른쪽의 클립아트 작업 창에서 클립아트를 검색하여 가장 적합한 것으로 선택하여 삽입함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552688"/>
            <a:ext cx="7572427" cy="2917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클립아트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온라인 클립아트 다운로드하기</a:t>
            </a:r>
            <a:endParaRPr lang="en-US" altLang="ko-KR" dirty="0" smtClean="0"/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➊</a:t>
            </a:r>
            <a:r>
              <a:rPr lang="ko-KR" altLang="en-US" dirty="0" smtClean="0"/>
              <a:t> 클립아트 작업 창 하단의 ‘</a:t>
            </a:r>
            <a:r>
              <a:rPr lang="en-US" altLang="ko-KR" dirty="0" smtClean="0"/>
              <a:t>Office Online </a:t>
            </a:r>
            <a:r>
              <a:rPr lang="ko-KR" altLang="en-US" dirty="0" smtClean="0"/>
              <a:t>클립아트’ 클릭 </a:t>
            </a:r>
            <a:endParaRPr lang="en-US" altLang="ko-KR" dirty="0" smtClean="0"/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ko-KR" altLang="en-US" dirty="0" smtClean="0"/>
              <a:t> 웹 페이지 </a:t>
            </a:r>
            <a:r>
              <a:rPr lang="ko-KR" altLang="en-US" dirty="0" err="1" smtClean="0"/>
              <a:t>검색창에서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검색어를</a:t>
            </a:r>
            <a:r>
              <a:rPr lang="ko-KR" altLang="en-US" dirty="0" smtClean="0"/>
              <a:t> 입력하거나 카테고리에서 선택</a:t>
            </a:r>
          </a:p>
          <a:p>
            <a:pPr lvl="2"/>
            <a:endParaRPr lang="ko-KR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265" y="2516175"/>
            <a:ext cx="5000660" cy="388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클립아트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온라인 클립아트 다운로드하기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➌</a:t>
            </a:r>
            <a:r>
              <a:rPr lang="ko-KR" altLang="en-US" dirty="0" smtClean="0"/>
              <a:t> 검색 결과 중에서 가장 적합한 클립아트를 찾아서 선택</a:t>
            </a:r>
            <a:endParaRPr lang="en-US" altLang="ko-KR" dirty="0" smtClean="0"/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➍</a:t>
            </a:r>
            <a:r>
              <a:rPr lang="ko-KR" altLang="en-US" dirty="0" smtClean="0"/>
              <a:t> 항목 다운로드 클릭</a:t>
            </a:r>
            <a:r>
              <a:rPr lang="en-US" altLang="ko-KR" dirty="0" smtClean="0"/>
              <a:t> </a:t>
            </a:r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➎</a:t>
            </a:r>
            <a:r>
              <a:rPr lang="en-US" altLang="ko-KR" dirty="0" smtClean="0"/>
              <a:t> </a:t>
            </a:r>
            <a:r>
              <a:rPr lang="ko-KR" altLang="en-US" dirty="0" smtClean="0"/>
              <a:t>다음 웹 페이지에서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지금 다운로드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를 클릭하여 다운로드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889250"/>
            <a:ext cx="7715304" cy="224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클립아트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온라인 클립아트 다운로드하기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➏</a:t>
            </a:r>
            <a:r>
              <a:rPr lang="ko-KR" altLang="en-US" dirty="0" smtClean="0"/>
              <a:t> 클립아트 </a:t>
            </a:r>
            <a:r>
              <a:rPr lang="ko-KR" altLang="en-US" dirty="0" err="1" smtClean="0"/>
              <a:t>오거나이저에</a:t>
            </a:r>
            <a:r>
              <a:rPr lang="ko-KR" altLang="en-US" dirty="0" smtClean="0"/>
              <a:t> 저장</a:t>
            </a:r>
            <a:endParaRPr lang="en-US" altLang="ko-KR" dirty="0" smtClean="0"/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➐</a:t>
            </a:r>
            <a:r>
              <a:rPr lang="en-US" altLang="ko-KR" dirty="0" smtClean="0"/>
              <a:t> </a:t>
            </a:r>
            <a:r>
              <a:rPr lang="ko-KR" altLang="en-US" dirty="0" smtClean="0"/>
              <a:t>복사하거나 드래그하여 슬라이드에 삽입</a:t>
            </a:r>
            <a:endParaRPr lang="ko-KR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4381" y="2479662"/>
            <a:ext cx="7215238" cy="2663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클립아트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클립아트 크기 조절 및 이동하기</a:t>
            </a:r>
            <a:endParaRPr lang="en-US" altLang="ko-KR" dirty="0" smtClean="0"/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➊ </a:t>
            </a:r>
            <a:r>
              <a:rPr lang="ko-KR" altLang="en-US" dirty="0" smtClean="0"/>
              <a:t>클립아트를 마우스로 클릭한 후 크기 </a:t>
            </a:r>
            <a:r>
              <a:rPr lang="ko-KR" altLang="en-US" dirty="0" err="1" smtClean="0"/>
              <a:t>조절점으로</a:t>
            </a:r>
            <a:r>
              <a:rPr lang="ko-KR" altLang="en-US" dirty="0" smtClean="0"/>
              <a:t> 이동</a:t>
            </a:r>
            <a:r>
              <a:rPr lang="en-US" altLang="ko-KR" dirty="0" smtClean="0"/>
              <a:t>.</a:t>
            </a:r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en-US" altLang="ko-KR" dirty="0" smtClean="0"/>
              <a:t> </a:t>
            </a:r>
            <a:r>
              <a:rPr lang="ko-KR" altLang="en-US" dirty="0" smtClean="0"/>
              <a:t>크기 </a:t>
            </a:r>
            <a:r>
              <a:rPr lang="ko-KR" altLang="en-US" dirty="0" err="1" smtClean="0"/>
              <a:t>조절점을</a:t>
            </a:r>
            <a:r>
              <a:rPr lang="ko-KR" altLang="en-US" dirty="0" smtClean="0"/>
              <a:t> 클릭하여 원하는 크기만큼 마우스로 드래그</a:t>
            </a:r>
            <a:r>
              <a:rPr lang="en-US" altLang="ko-KR" dirty="0" smtClean="0"/>
              <a:t>.</a:t>
            </a:r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➌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클립아트를 이동하려면 클립아트 내부를 선택한 후 원하는 위치로 드래그</a:t>
            </a:r>
            <a:r>
              <a:rPr lang="en-US" altLang="ko-KR" dirty="0" smtClean="0"/>
              <a:t>.</a:t>
            </a:r>
          </a:p>
          <a:p>
            <a:pPr lvl="3"/>
            <a:endParaRPr lang="ko-KR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1505" y="2889250"/>
            <a:ext cx="7500990" cy="2711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워드아트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워드아트는 프레젠테이션 제목이나 핵심 키워드를 강조하고 싶은 경우에 사용함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다양한 워드아트 도형과 채우기 색</a:t>
            </a:r>
            <a:r>
              <a:rPr lang="en-US" altLang="ko-KR" dirty="0" smtClean="0"/>
              <a:t>, </a:t>
            </a:r>
            <a:r>
              <a:rPr lang="ko-KR" altLang="en-US" dirty="0" smtClean="0"/>
              <a:t>효과 등의 워드아트 서식을 적용할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일반 도형과 같이 그리기 도구 상자의 그림자</a:t>
            </a:r>
            <a:r>
              <a:rPr lang="en-US" altLang="ko-KR" dirty="0" smtClean="0"/>
              <a:t>, 3</a:t>
            </a:r>
            <a:r>
              <a:rPr lang="ko-KR" altLang="en-US" dirty="0" smtClean="0"/>
              <a:t>차원 스타일 등을 적용할 수 있으며 이동 및 회전이 가능함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텍스트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워드아트를 클릭하고 워드아트 스타일에서 원하는 스타일을 선택하고 텍스트를 입력해 삽입함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그리고 삽입된 워드아트의 크기를 조절하고 적절한 위치로 옮김</a:t>
            </a:r>
            <a:r>
              <a:rPr lang="en-US" altLang="ko-KR" dirty="0" smtClean="0"/>
              <a:t>. </a:t>
            </a:r>
            <a:endParaRPr lang="en-US" altLang="ko-KR" dirty="0"/>
          </a:p>
        </p:txBody>
      </p:sp>
      <p:pic>
        <p:nvPicPr>
          <p:cNvPr id="5" name="_x201945192" descr="EMB000016285ee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97860" y="3608411"/>
            <a:ext cx="3928603" cy="2831228"/>
          </a:xfrm>
          <a:prstGeom prst="rect">
            <a:avLst/>
          </a:prstGeom>
          <a:noFill/>
        </p:spPr>
      </p:pic>
      <p:pic>
        <p:nvPicPr>
          <p:cNvPr id="6" name="_x201945592" descr="EMB000016285eec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45541" y="3608411"/>
            <a:ext cx="3423811" cy="2057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기존 텍스트를 워드아트로 바꾸기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파워포인트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에서는 기존에 입력한 텍스트를 워드아트로 변환할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워드아트로 변환할 텍스트를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[WordArt </a:t>
            </a:r>
            <a:r>
              <a:rPr lang="ko-KR" altLang="en-US" dirty="0" smtClean="0"/>
              <a:t>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빠른 스타일을 클릭한 후 원하는 워드스타일 선택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파워포인트 </a:t>
            </a:r>
            <a:r>
              <a:rPr lang="en-US" altLang="ko-KR" dirty="0" smtClean="0"/>
              <a:t>2003 </a:t>
            </a:r>
            <a:r>
              <a:rPr lang="ko-KR" altLang="en-US" dirty="0" smtClean="0"/>
              <a:t>이하 버전의 파일은 새로운 형식으로 변환한 후에야 적용할 수 있음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5" name="_x201945192" descr="EMB000016285ee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14082" y="3094053"/>
            <a:ext cx="4038656" cy="2428892"/>
          </a:xfrm>
          <a:prstGeom prst="rect">
            <a:avLst/>
          </a:prstGeom>
          <a:noFill/>
        </p:spPr>
      </p:pic>
      <p:pic>
        <p:nvPicPr>
          <p:cNvPr id="6" name="_x201945592" descr="EMB000016285eed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57486" y="3094053"/>
            <a:ext cx="4166266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워드아트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워드아트의 텍스트 채우기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텍스트 윤곽선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텍스트 효과 등은 </a:t>
            </a:r>
            <a:r>
              <a:rPr lang="en-US" altLang="ko-KR" dirty="0" smtClean="0"/>
              <a:t>[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[WordArt </a:t>
            </a:r>
            <a:r>
              <a:rPr lang="ko-KR" altLang="en-US" dirty="0" smtClean="0"/>
              <a:t>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선택하여 적용함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텍스트 채우기는 텍스트 내부에 채울 색상을 선택하는 것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텍스트 윤곽선은 텍스트 외곽선의 색상을 선택하는 것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텍스트 효과는 다양한 도형 효과 및 그림자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네온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입체 효과 적용하고</a:t>
            </a:r>
            <a:r>
              <a:rPr lang="en-US" altLang="ko-KR" dirty="0" smtClean="0"/>
              <a:t> </a:t>
            </a:r>
            <a:r>
              <a:rPr lang="ko-KR" altLang="en-US" dirty="0" smtClean="0"/>
              <a:t>도형 스타일도 변환</a:t>
            </a:r>
            <a:r>
              <a:rPr lang="en-US" altLang="ko-KR" dirty="0" smtClean="0"/>
              <a:t> </a:t>
            </a:r>
            <a:r>
              <a:rPr lang="ko-KR" altLang="en-US" dirty="0" smtClean="0"/>
              <a:t>가능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6" name="_x201945192" descr="EMB000016285eb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71183" y="3200327"/>
            <a:ext cx="4057850" cy="1619238"/>
          </a:xfrm>
          <a:prstGeom prst="rect">
            <a:avLst/>
          </a:prstGeom>
          <a:noFill/>
        </p:spPr>
      </p:pic>
      <p:pic>
        <p:nvPicPr>
          <p:cNvPr id="7" name="_x201945592" descr="EMB000016285eb8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71183" y="4893858"/>
            <a:ext cx="4057850" cy="1638747"/>
          </a:xfrm>
          <a:prstGeom prst="rect">
            <a:avLst/>
          </a:prstGeom>
          <a:noFill/>
        </p:spPr>
      </p:pic>
      <p:pic>
        <p:nvPicPr>
          <p:cNvPr id="8" name="_x201945352" descr="EMB000016285ee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588286" y="3206775"/>
            <a:ext cx="2014293" cy="28336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워드아트 모양 및 회전 조절하기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워드아트를 </a:t>
            </a:r>
            <a:r>
              <a:rPr lang="ko-KR" altLang="en-US" dirty="0" smtClean="0"/>
              <a:t>선택하고 분홍색 </a:t>
            </a:r>
            <a:r>
              <a:rPr lang="ko-KR" altLang="en-US" dirty="0" err="1" smtClean="0"/>
              <a:t>조절점을</a:t>
            </a:r>
            <a:r>
              <a:rPr lang="ko-KR" altLang="en-US" dirty="0" smtClean="0"/>
              <a:t> 이용해 모양 조절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연두색 </a:t>
            </a:r>
            <a:r>
              <a:rPr lang="ko-KR" altLang="en-US" dirty="0" err="1" smtClean="0"/>
              <a:t>조절점을</a:t>
            </a:r>
            <a:r>
              <a:rPr lang="ko-KR" altLang="en-US" dirty="0" smtClean="0"/>
              <a:t> 이용하면 회전시킬 수 있음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6" name="_x201945192" descr="EMB000016285ef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36492" y="2389190"/>
            <a:ext cx="4157440" cy="2500330"/>
          </a:xfrm>
          <a:prstGeom prst="rect">
            <a:avLst/>
          </a:prstGeom>
          <a:noFill/>
        </p:spPr>
      </p:pic>
      <p:pic>
        <p:nvPicPr>
          <p:cNvPr id="7" name="_x201945592" descr="EMB000016285ef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10453" y="2389190"/>
            <a:ext cx="4155723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동영상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파워포인트에서는 *</a:t>
            </a:r>
            <a:r>
              <a:rPr lang="en-US" altLang="ko-KR" dirty="0" smtClean="0"/>
              <a:t>.</a:t>
            </a:r>
            <a:r>
              <a:rPr lang="en-US" altLang="ko-KR" dirty="0" err="1" smtClean="0"/>
              <a:t>avi</a:t>
            </a:r>
            <a:r>
              <a:rPr lang="en-US" altLang="ko-KR" dirty="0" smtClean="0"/>
              <a:t>, *.wmv, *.mpg, *.asf </a:t>
            </a:r>
            <a:r>
              <a:rPr lang="ko-KR" altLang="en-US" dirty="0" smtClean="0"/>
              <a:t>등의 동영상 파일 삽입 가능</a:t>
            </a:r>
            <a:r>
              <a:rPr lang="en-US" altLang="ko-KR" dirty="0" smtClean="0"/>
              <a:t> 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미디어 클립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동영상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클릭하여 동영상 파일 메뉴를 선택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 레이아웃 중에서 ‘제목 및 내용’을 선택하고 미디어 클립 삽입</a:t>
            </a:r>
            <a:r>
              <a:rPr lang="en-US" altLang="ko-KR" dirty="0" smtClean="0"/>
              <a:t> </a:t>
            </a:r>
            <a:r>
              <a:rPr lang="ko-KR" altLang="en-US" dirty="0" smtClean="0"/>
              <a:t>버튼    클릭한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동영상 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삽입할 동영상 파일 선택해 삽입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 smtClean="0"/>
          </a:p>
        </p:txBody>
      </p:sp>
      <p:pic>
        <p:nvPicPr>
          <p:cNvPr id="6" name="_x201945192" descr="EMB000016285ef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472" y="3055952"/>
            <a:ext cx="4067067" cy="2928958"/>
          </a:xfrm>
          <a:prstGeom prst="rect">
            <a:avLst/>
          </a:prstGeom>
          <a:noFill/>
        </p:spPr>
      </p:pic>
      <p:pic>
        <p:nvPicPr>
          <p:cNvPr id="7" name="_x201945592" descr="EMB000016285ef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4565" y="3055952"/>
            <a:ext cx="3823256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파워포인트에서 제공되는 도형의 종류</a:t>
            </a:r>
          </a:p>
        </p:txBody>
      </p:sp>
      <p:pic>
        <p:nvPicPr>
          <p:cNvPr id="5" name="_x204303680" descr="EMB0000177064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0499" y="1628775"/>
            <a:ext cx="5590477" cy="4352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동영상 삽입하기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해당 슬라이드가 보일 때 동영상을 실행하려면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자동 실행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동영상을 클릭하여 실행하려면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클릭하여 실행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을 각각 선택함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동영상 옵션은 동영상 화면을 클릭하고 리본 메뉴의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동영상 도구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옵션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동영상 옵션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설정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</p:txBody>
      </p:sp>
      <p:pic>
        <p:nvPicPr>
          <p:cNvPr id="6" name="_x201945352" descr="EMB000016285ef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12859" y="2136786"/>
            <a:ext cx="3714776" cy="2293071"/>
          </a:xfrm>
          <a:prstGeom prst="rect">
            <a:avLst/>
          </a:prstGeom>
          <a:noFill/>
        </p:spPr>
      </p:pic>
      <p:pic>
        <p:nvPicPr>
          <p:cNvPr id="7" name="그림 6" descr="ch08-3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296" y="5181624"/>
            <a:ext cx="7358082" cy="1119072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소리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파워포인트에서는 *</a:t>
            </a:r>
            <a:r>
              <a:rPr lang="en-US" altLang="ko-KR" dirty="0" smtClean="0"/>
              <a:t>.wav, *.mp3, *.mid, *.wma </a:t>
            </a:r>
            <a:r>
              <a:rPr lang="ko-KR" altLang="en-US" dirty="0" smtClean="0"/>
              <a:t>등의 소리 파일을 삽입할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미디어 클립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소리</a:t>
            </a:r>
            <a:r>
              <a:rPr lang="en-US" altLang="ko-KR" dirty="0" smtClean="0"/>
              <a:t>] </a:t>
            </a:r>
            <a:r>
              <a:rPr lang="ko-KR" altLang="en-US" dirty="0" smtClean="0"/>
              <a:t>소리 파일 메뉴 선택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 레이아웃 중에서 ‘제목 및 내용’을 선택하고 미디어 클립 삽입</a:t>
            </a:r>
            <a:r>
              <a:rPr lang="en-US" altLang="ko-KR" dirty="0" smtClean="0"/>
              <a:t> </a:t>
            </a:r>
            <a:r>
              <a:rPr lang="ko-KR" altLang="en-US" dirty="0" smtClean="0"/>
              <a:t>버튼    클릭한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소리 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삽입할 소리 파일을 선택해 삽입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 smtClean="0"/>
          </a:p>
        </p:txBody>
      </p:sp>
      <p:pic>
        <p:nvPicPr>
          <p:cNvPr id="5" name="_x201945192" descr="EMB000016285ef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9057" y="2874975"/>
            <a:ext cx="4166264" cy="3000396"/>
          </a:xfrm>
          <a:prstGeom prst="rect">
            <a:avLst/>
          </a:prstGeom>
          <a:noFill/>
        </p:spPr>
      </p:pic>
      <p:pic>
        <p:nvPicPr>
          <p:cNvPr id="6" name="_x201945592" descr="EMB000016285ef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9793" y="2874975"/>
            <a:ext cx="3823256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소리 삽입하기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해당 슬라이드가 보일 때 소리를 실행하려면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자동 실행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소리 아이콘을 클릭하여 실행하려면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클릭하여 실행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</p:txBody>
      </p:sp>
      <p:pic>
        <p:nvPicPr>
          <p:cNvPr id="6" name="_x201945352" descr="EMB000016285ef9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14705" y="2285992"/>
            <a:ext cx="3703347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테마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이전 버전의 디자인 서식 파일과 유사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테마 색</a:t>
            </a:r>
            <a:r>
              <a:rPr lang="en-US" altLang="ko-KR" dirty="0" smtClean="0"/>
              <a:t>, </a:t>
            </a:r>
            <a:r>
              <a:rPr lang="ko-KR" altLang="en-US" dirty="0" smtClean="0"/>
              <a:t>테마 글꼴 및 테마 효과 모음으로 구성된 서식 모음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문서 전체의 서식을 전문가 수준의 세련된 디자인으로 빠르고 간단하게 지정할 수 있음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테마 선택하기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테마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원하는 문서 테마를 클릭하거나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자세히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를 클릭하여 사용 가능한 모든 문서 테마를 선택해 적용함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/>
          </a:p>
        </p:txBody>
      </p:sp>
      <p:pic>
        <p:nvPicPr>
          <p:cNvPr id="5" name="_x216031264" descr="EMB00000bd406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2059" y="3996004"/>
            <a:ext cx="2842858" cy="2133334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032" y="3976695"/>
            <a:ext cx="5940001" cy="10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테마 적용하기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테마를 적용하면 현재 프레젠테이션 문서의 모든 슬라이드에 적용되는데 텍스트뿐만 아니라 테마 분위기에 맞게 도형과 차트 등의 스타일도 동시에 바뀜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아래 예는‘종이’ 테마를 적용하기 전</a:t>
            </a:r>
            <a:r>
              <a:rPr lang="en-US" altLang="ko-KR" dirty="0" smtClean="0"/>
              <a:t>․</a:t>
            </a:r>
            <a:r>
              <a:rPr lang="ko-KR" altLang="en-US" dirty="0" smtClean="0"/>
              <a:t>후 슬라이드를 비교한 것임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</p:txBody>
      </p:sp>
      <p:pic>
        <p:nvPicPr>
          <p:cNvPr id="5" name="_x214931848" descr="EMB00000bd406b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09" y="2681294"/>
            <a:ext cx="3880531" cy="2500330"/>
          </a:xfrm>
          <a:prstGeom prst="rect">
            <a:avLst/>
          </a:prstGeom>
          <a:noFill/>
        </p:spPr>
      </p:pic>
      <p:pic>
        <p:nvPicPr>
          <p:cNvPr id="6" name="_x38274472" descr="EMB00000bd406b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1999" y="2681294"/>
            <a:ext cx="3880531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온라인 테마 적용하기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새로운 </a:t>
            </a:r>
            <a:r>
              <a:rPr lang="ko-KR" altLang="en-US" dirty="0" smtClean="0"/>
              <a:t>색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글꼴 및 효과를 사용하려면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테마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자세히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버튼을 클릭한 다음 </a:t>
            </a:r>
            <a:r>
              <a:rPr lang="en-US" altLang="ko-KR" dirty="0" smtClean="0"/>
              <a:t>&lt;Microsoft Office Online</a:t>
            </a:r>
            <a:r>
              <a:rPr lang="ko-KR" altLang="en-US" dirty="0" smtClean="0"/>
              <a:t>의 다른 테마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를 클릭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오피스 웹사이트에서 제공되는 온라인 문서 테마의 목록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5" name="_x216858912" descr="EMB00000bd406b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0414" y="2628876"/>
            <a:ext cx="6543172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테마 색 변경하기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테마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색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클릭해 테마 색 변경함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테마 색 버튼      </a:t>
            </a:r>
            <a:r>
              <a:rPr lang="ko-KR" altLang="en-US" dirty="0" smtClean="0"/>
              <a:t>      의 </a:t>
            </a:r>
            <a:r>
              <a:rPr lang="ko-KR" altLang="en-US" dirty="0" smtClean="0"/>
              <a:t>색은 현재의 텍스트 및 배경색을 나타내며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테마 색 버튼을 클릭한 후 테마 색 이름 옆에 표시되는 색은 해당 테마의 </a:t>
            </a:r>
            <a:r>
              <a:rPr lang="ko-KR" altLang="en-US" dirty="0" err="1" smtClean="0"/>
              <a:t>강조색</a:t>
            </a:r>
            <a:r>
              <a:rPr lang="ko-KR" altLang="en-US" dirty="0" smtClean="0"/>
              <a:t> 및 하이퍼링크 색을 나타냄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/>
          </a:p>
        </p:txBody>
      </p:sp>
      <p:pic>
        <p:nvPicPr>
          <p:cNvPr id="4" name="_x216138088" descr="EMB00000bd406b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8689" y="1901807"/>
            <a:ext cx="457200" cy="212725"/>
          </a:xfrm>
          <a:prstGeom prst="rect">
            <a:avLst/>
          </a:prstGeom>
          <a:noFill/>
        </p:spPr>
      </p:pic>
      <p:pic>
        <p:nvPicPr>
          <p:cNvPr id="5" name="_x216031264" descr="EMB00000bd406b9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5570" y="2652721"/>
            <a:ext cx="3945327" cy="2857520"/>
          </a:xfrm>
          <a:prstGeom prst="rect">
            <a:avLst/>
          </a:prstGeom>
          <a:noFill/>
        </p:spPr>
      </p:pic>
      <p:pic>
        <p:nvPicPr>
          <p:cNvPr id="6" name="_x214828784" descr="EMB00000bd406ba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27536" y="2652721"/>
            <a:ext cx="3945327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테마 글꼴 및 효과 변경하기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테마 글꼴은 프레젠테이션 문서 전체 슬라이드 제목의 글꼴이나 본문의 글꼴을 한꺼번에 바꾸려고 할 때 유용하며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테마 효과는 차트나 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도형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 등의 선 스타일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채우기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그림자</a:t>
            </a:r>
            <a:r>
              <a:rPr lang="en-US" altLang="ko-KR" dirty="0" smtClean="0"/>
              <a:t>, 3</a:t>
            </a:r>
            <a:r>
              <a:rPr lang="ko-KR" altLang="en-US" dirty="0" smtClean="0"/>
              <a:t>차원 효과 등을 바꿀 수 있음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</p:txBody>
      </p:sp>
      <p:pic>
        <p:nvPicPr>
          <p:cNvPr id="6" name="_x216031264" descr="EMB00000bd406b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0545" y="2544770"/>
            <a:ext cx="4043960" cy="2928958"/>
          </a:xfrm>
          <a:prstGeom prst="rect">
            <a:avLst/>
          </a:prstGeom>
          <a:noFill/>
        </p:spPr>
      </p:pic>
      <p:pic>
        <p:nvPicPr>
          <p:cNvPr id="7" name="_x214828784" descr="EMB00000bd406bc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3949" y="2544770"/>
            <a:ext cx="4043960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테마 배경 스타일 변경하기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배경 스타일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endParaRPr lang="en-US" altLang="ko-KR" dirty="0" smtClean="0"/>
          </a:p>
          <a:p>
            <a:pPr lvl="1"/>
            <a:endParaRPr lang="en-US" altLang="ko-KR" dirty="0" smtClean="0"/>
          </a:p>
        </p:txBody>
      </p:sp>
      <p:pic>
        <p:nvPicPr>
          <p:cNvPr id="6" name="_x216031264" descr="EMB00000bd406bd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5570" y="2078019"/>
            <a:ext cx="3945327" cy="2857520"/>
          </a:xfrm>
          <a:prstGeom prst="rect">
            <a:avLst/>
          </a:prstGeom>
          <a:noFill/>
        </p:spPr>
      </p:pic>
      <p:pic>
        <p:nvPicPr>
          <p:cNvPr id="7" name="_x214828784" descr="EMB00000bd406b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27536" y="2078019"/>
            <a:ext cx="3945327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</a:t>
            </a:r>
            <a:r>
              <a:rPr lang="ko-KR" altLang="en-US" dirty="0" smtClean="0"/>
              <a:t>스마트아트로 </a:t>
            </a:r>
            <a:r>
              <a:rPr lang="ko-KR" altLang="en-US" dirty="0" smtClean="0"/>
              <a:t>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정보와 아이디어를 시각적으로 표현한 것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여러 유형의 </a:t>
            </a:r>
            <a:r>
              <a:rPr lang="en-US" altLang="ko-KR" dirty="0" err="1" smtClean="0"/>
              <a:t>SmartArt</a:t>
            </a:r>
            <a:r>
              <a:rPr lang="ko-KR" altLang="en-US" dirty="0" smtClean="0"/>
              <a:t> 레이아웃 중 하나를 선택하여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그래픽을 만드는 방식으로 메시지를 빠르고 쉽게 효과적으로 전달할 수 있음</a:t>
            </a:r>
            <a:r>
              <a:rPr lang="en-US" altLang="ko-KR" dirty="0" smtClean="0"/>
              <a:t>. </a:t>
            </a:r>
          </a:p>
          <a:p>
            <a:pPr lvl="1">
              <a:lnSpc>
                <a:spcPct val="150000"/>
              </a:lnSpc>
            </a:pP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 및 테마와 등의 기능을 사용하면 몇 번의 마우스 클릭만으로 디자이너 수준의 전문적인 일러스트레이션을 만들 수 있음</a:t>
            </a:r>
            <a:r>
              <a:rPr lang="en-US" altLang="ko-KR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파워포인트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프레젠테이션에는 대부분 글머리 기호 목록이 있는 슬라이드가 포함되기 때문에 신속하게 슬라이드 텍스트를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그래픽으로 변환할 수 있으며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그래픽에 애니메이션을 추가할 수도 있음</a:t>
            </a:r>
            <a:r>
              <a:rPr lang="en-US" altLang="ko-KR" dirty="0" smtClean="0"/>
              <a:t>. </a:t>
            </a:r>
          </a:p>
          <a:p>
            <a:pPr lvl="1">
              <a:lnSpc>
                <a:spcPct val="150000"/>
              </a:lnSpc>
            </a:pP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그래픽은 </a:t>
            </a:r>
            <a:r>
              <a:rPr lang="ko-KR" altLang="en-US" dirty="0" err="1" smtClean="0"/>
              <a:t>프로세스형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계층 </a:t>
            </a:r>
            <a:r>
              <a:rPr lang="ko-KR" altLang="en-US" dirty="0" err="1" smtClean="0"/>
              <a:t>구조형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주기형</a:t>
            </a:r>
            <a:r>
              <a:rPr lang="ko-KR" altLang="en-US" dirty="0" smtClean="0"/>
              <a:t> 또는 </a:t>
            </a:r>
            <a:r>
              <a:rPr lang="ko-KR" altLang="en-US" dirty="0" err="1" smtClean="0"/>
              <a:t>관계형</a:t>
            </a:r>
            <a:r>
              <a:rPr lang="ko-KR" altLang="en-US" dirty="0" smtClean="0"/>
              <a:t> 등의 형식이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각 형식에는 여러 레이아웃이 포함되어 있음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기본 도형 삽입하기</a:t>
            </a:r>
            <a:endParaRPr lang="en-US" altLang="ko-KR" dirty="0" smtClean="0"/>
          </a:p>
          <a:p>
            <a:pPr lvl="1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➊</a:t>
            </a:r>
            <a:r>
              <a:rPr lang="ko-KR" altLang="en-US" dirty="0" smtClean="0"/>
              <a:t>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 또는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</a:t>
            </a:r>
            <a:r>
              <a:rPr lang="en-US" altLang="ko-KR" dirty="0" smtClean="0"/>
              <a:t>] </a:t>
            </a:r>
            <a:r>
              <a:rPr lang="ko-KR" altLang="en-US" dirty="0" smtClean="0"/>
              <a:t>도구를 클릭하고 원하는 도형 선택</a:t>
            </a:r>
            <a:r>
              <a:rPr lang="en-US" altLang="ko-KR" dirty="0" smtClean="0"/>
              <a:t>.</a:t>
            </a:r>
          </a:p>
          <a:p>
            <a:pPr lvl="1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➋ </a:t>
            </a:r>
            <a:r>
              <a:rPr lang="ko-KR" altLang="en-US" dirty="0" smtClean="0"/>
              <a:t>그리려는 도형의 크기에 맞게 마우스로 드래그해 그림</a:t>
            </a:r>
            <a:r>
              <a:rPr lang="en-US" altLang="ko-KR" dirty="0" smtClean="0"/>
              <a:t>.</a:t>
            </a:r>
          </a:p>
          <a:p>
            <a:pPr lvl="1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➌</a:t>
            </a:r>
            <a:r>
              <a:rPr lang="en-US" altLang="ko-KR" dirty="0" smtClean="0"/>
              <a:t> </a:t>
            </a:r>
            <a:r>
              <a:rPr lang="ko-KR" altLang="en-US" dirty="0" smtClean="0"/>
              <a:t>완성된 도형 주위에는 크기를 조절할 수 있는 </a:t>
            </a:r>
            <a:r>
              <a:rPr lang="ko-KR" altLang="en-US" dirty="0" err="1" smtClean="0"/>
              <a:t>조절점과</a:t>
            </a:r>
            <a:r>
              <a:rPr lang="ko-KR" altLang="en-US" dirty="0" smtClean="0"/>
              <a:t> 모양을 조절할 수 있는 노란색 마름모 </a:t>
            </a:r>
            <a:r>
              <a:rPr lang="ko-KR" altLang="en-US" dirty="0" err="1" smtClean="0"/>
              <a:t>조절점이</a:t>
            </a:r>
            <a:r>
              <a:rPr lang="ko-KR" altLang="en-US" dirty="0" smtClean="0"/>
              <a:t> 생김</a:t>
            </a:r>
            <a:r>
              <a:rPr lang="en-US" altLang="ko-KR" dirty="0" smtClean="0"/>
              <a:t>.</a:t>
            </a:r>
          </a:p>
          <a:p>
            <a:pPr lvl="1"/>
            <a:endParaRPr lang="ko-KR" altLang="en-US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0571" y="2844792"/>
            <a:ext cx="5022857" cy="373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그래픽을 선택할 때 주의사항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전달할 내용이 무엇이고 표시하고자 하는 특정한 방식이 있는지 확인하고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가장 잘 표현하는 레이아웃을 찾을 때까지 다음과 같은 여러 레이아웃을 시도해 보는 것이 좋음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290" y="2479662"/>
            <a:ext cx="765342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그래픽을 선택할 때 주의사항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대개 텍스트 양에 따라 레이아웃과 필요한 도형수가 결정되므로 텍스트 양도 고려해야 하는데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일반적으로 도형과 텍스트를 요점 전달에 필요한 만큼만 사용할 때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그래픽이 가장 효과적임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그러나 목록 유형의 사다리꼴 </a:t>
            </a:r>
            <a:r>
              <a:rPr lang="ko-KR" altLang="en-US" dirty="0" err="1" smtClean="0"/>
              <a:t>목록형과</a:t>
            </a:r>
            <a:r>
              <a:rPr lang="ko-KR" altLang="en-US" dirty="0" smtClean="0"/>
              <a:t> 같은 일부 레이아웃은 텍스트 양이 많은 경우에도 큰 무리가 없음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포함할 수 있는 도형의 수가 정해진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 레이아웃도 일부 있음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err="1" smtClean="0"/>
              <a:t>관계형의</a:t>
            </a:r>
            <a:r>
              <a:rPr lang="ko-KR" altLang="en-US" dirty="0" smtClean="0"/>
              <a:t> 평형 화살표 레이아웃은 두 가지 대립되는 아이디어나 개념을 나타내기 위해 디자인되었는데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두 도형만 텍스트를 포함할 수 있어 레이아웃을 변경하여 더 많은 아이디어나 개념을 표시할 수는 없음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아이디어를 세 개 이상 전달할 경우에는 피라미드형의 기본 피라미드처럼 텍스트를 위한 도형이 세 개 이상 있는 레이아웃으로 전환해야 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 만들기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일러스트레이션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/>
              <a:t>[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 선택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원하는 유형과 레이아웃을 클릭 </a:t>
            </a:r>
            <a:endParaRPr lang="en-US" altLang="ko-KR" dirty="0" smtClean="0"/>
          </a:p>
          <a:p>
            <a:pPr lvl="1"/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그래픽에서 도형을 클릭한 다음 텍스트를 입력하거나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텍스트 창에서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텍스트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클릭한 다음 텍스트를 입력하거나 붙여 넣음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텍스트 창이 보이지 않을 때는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그래픽을 클릭하고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도구의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그래픽 만들기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텍스트 창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</p:txBody>
      </p:sp>
      <p:pic>
        <p:nvPicPr>
          <p:cNvPr id="6" name="_x274437488" descr="EMB00001c785ee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38546" y="3355974"/>
            <a:ext cx="4043960" cy="2928958"/>
          </a:xfrm>
          <a:prstGeom prst="rect">
            <a:avLst/>
          </a:prstGeom>
          <a:noFill/>
        </p:spPr>
      </p:pic>
      <p:pic>
        <p:nvPicPr>
          <p:cNvPr id="7" name="_x274438768" descr="EMB00001c785eed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53388" y="3355974"/>
            <a:ext cx="4043960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텍스트를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그래픽으로 변환하기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글머리 </a:t>
            </a:r>
            <a:r>
              <a:rPr lang="ko-KR" altLang="en-US" dirty="0" smtClean="0"/>
              <a:t>기호가 붙은 텍스트는 마우스 클릭만으로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그래픽으로 변환할 수 있음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5" name="_x274438768" descr="EMB00001c785eea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4032" y="2179640"/>
            <a:ext cx="4043960" cy="2928958"/>
          </a:xfrm>
          <a:prstGeom prst="rect">
            <a:avLst/>
          </a:prstGeom>
          <a:noFill/>
        </p:spPr>
      </p:pic>
      <p:pic>
        <p:nvPicPr>
          <p:cNvPr id="6" name="_x274437248" descr="EMB00001c785ee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38874" y="2179640"/>
            <a:ext cx="4043960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 편집하기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색과 스타일 변경하기</a:t>
            </a:r>
            <a:endParaRPr lang="en-US" altLang="ko-KR" dirty="0" smtClean="0"/>
          </a:p>
          <a:p>
            <a:pPr lvl="2"/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그래픽을 클릭한 후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도구에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색 변경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클릭하고 원하는 색을 선택해 색 변경</a:t>
            </a:r>
            <a:r>
              <a:rPr lang="en-US" altLang="ko-KR" dirty="0" smtClean="0"/>
              <a:t>. </a:t>
            </a:r>
          </a:p>
          <a:p>
            <a:pPr lvl="2"/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스타일은 선 스타일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입체 효과 및 </a:t>
            </a:r>
            <a:r>
              <a:rPr lang="en-US" altLang="ko-KR" dirty="0" smtClean="0"/>
              <a:t>3</a:t>
            </a:r>
            <a:r>
              <a:rPr lang="ko-KR" altLang="en-US" dirty="0" smtClean="0"/>
              <a:t>차원을 비롯한 다양한 효과의 조합으로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그래픽의 도형에 적용하여 전문가가 디자인한 것과 같은 고유한 모양을 만들 수 있음</a:t>
            </a:r>
            <a:r>
              <a:rPr lang="en-US" altLang="ko-KR" dirty="0" smtClean="0"/>
              <a:t>. </a:t>
            </a:r>
          </a:p>
          <a:p>
            <a:pPr lvl="2"/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스타일은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그래픽을 클릭하고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도구에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원하는 </a:t>
            </a:r>
            <a:r>
              <a:rPr lang="en-US" altLang="ko-KR" dirty="0" smtClean="0"/>
              <a:t>[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스타일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클릭해 적용함</a:t>
            </a:r>
            <a:r>
              <a:rPr lang="en-US" altLang="ko-KR" dirty="0" smtClean="0"/>
              <a:t>. </a:t>
            </a:r>
          </a:p>
          <a:p>
            <a:pPr lvl="2"/>
            <a:endParaRPr lang="en-US" altLang="ko-KR" dirty="0" smtClean="0"/>
          </a:p>
        </p:txBody>
      </p:sp>
      <p:grpSp>
        <p:nvGrpSpPr>
          <p:cNvPr id="8" name="그룹 7"/>
          <p:cNvGrpSpPr>
            <a:grpSpLocks noChangeAspect="1"/>
          </p:cNvGrpSpPr>
          <p:nvPr/>
        </p:nvGrpSpPr>
        <p:grpSpPr>
          <a:xfrm>
            <a:off x="949550" y="3648078"/>
            <a:ext cx="7244899" cy="2700356"/>
            <a:chOff x="701622" y="3422670"/>
            <a:chExt cx="8049888" cy="3000396"/>
          </a:xfrm>
        </p:grpSpPr>
        <p:pic>
          <p:nvPicPr>
            <p:cNvPr id="6" name="_x274438608" descr="EMB00001c785eef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701622" y="3422670"/>
              <a:ext cx="3977922" cy="3000396"/>
            </a:xfrm>
            <a:prstGeom prst="rect">
              <a:avLst/>
            </a:prstGeom>
            <a:noFill/>
          </p:spPr>
        </p:pic>
        <p:pic>
          <p:nvPicPr>
            <p:cNvPr id="7" name="_x274439008" descr="EMB00001c785ef0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773587" y="3422670"/>
              <a:ext cx="3977923" cy="300039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 편집하기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레이아웃 변경하기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레이아웃을 변경할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그래픽을 클릭하고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도구에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레이아웃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원하는 레이아웃을 클릭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한 유형에서 사용 가능한 모든 레이아웃을 보려면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레이아웃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자세히 버튼       클릭하고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모든 유형과 레이아웃을 보려면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기타 레이아웃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클릭함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6" name="_x274438208" descr="EMB00001c785ef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961764"/>
            <a:ext cx="3643339" cy="1946970"/>
          </a:xfrm>
          <a:prstGeom prst="rect">
            <a:avLst/>
          </a:prstGeom>
          <a:noFill/>
        </p:spPr>
      </p:pic>
      <p:pic>
        <p:nvPicPr>
          <p:cNvPr id="7" name="그림 6" descr="ch08-46(1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14348" y="2961632"/>
            <a:ext cx="3857620" cy="3096304"/>
          </a:xfrm>
          <a:prstGeom prst="rect">
            <a:avLst/>
          </a:prstGeom>
        </p:spPr>
      </p:pic>
      <p:cxnSp>
        <p:nvCxnSpPr>
          <p:cNvPr id="8" name="직선 화살표 연결선 7"/>
          <p:cNvCxnSpPr/>
          <p:nvPr/>
        </p:nvCxnSpPr>
        <p:spPr>
          <a:xfrm>
            <a:off x="2571736" y="4247516"/>
            <a:ext cx="228601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 편집하기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 추가하기</a:t>
            </a:r>
            <a:endParaRPr lang="en-US" altLang="ko-KR" dirty="0" smtClean="0"/>
          </a:p>
          <a:p>
            <a:pPr lvl="2"/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도구의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그래픽 만들기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 추가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endParaRPr lang="en-US" altLang="ko-KR" dirty="0" smtClean="0"/>
          </a:p>
          <a:p>
            <a:pPr lvl="2"/>
            <a:endParaRPr lang="en-US" altLang="ko-KR" dirty="0"/>
          </a:p>
        </p:txBody>
      </p:sp>
      <p:pic>
        <p:nvPicPr>
          <p:cNvPr id="6" name="_x274439488" descr="EMB00001c785ef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4032" y="2255842"/>
            <a:ext cx="4072634" cy="3071834"/>
          </a:xfrm>
          <a:prstGeom prst="rect">
            <a:avLst/>
          </a:prstGeom>
          <a:noFill/>
        </p:spPr>
      </p:pic>
      <p:pic>
        <p:nvPicPr>
          <p:cNvPr id="7" name="_x274437328" descr="EMB00001c785ef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38873" y="2255842"/>
            <a:ext cx="4072635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 편집하기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좌우 전환</a:t>
            </a:r>
            <a:endParaRPr lang="en-US" altLang="ko-KR" dirty="0" smtClean="0"/>
          </a:p>
          <a:p>
            <a:pPr lvl="2"/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그래픽의 진행 방향을 뒤집거나 강조를 변경하려면 해당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그래픽을 클릭하고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도구의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그래픽 만들기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좌우 전환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/>
          </a:p>
        </p:txBody>
      </p:sp>
      <p:pic>
        <p:nvPicPr>
          <p:cNvPr id="5" name="_x274437328" descr="EMB00001c785ef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73005" y="2509845"/>
            <a:ext cx="4142593" cy="3000396"/>
          </a:xfrm>
          <a:prstGeom prst="rect">
            <a:avLst/>
          </a:prstGeom>
          <a:noFill/>
        </p:spPr>
      </p:pic>
      <p:pic>
        <p:nvPicPr>
          <p:cNvPr id="6" name="_x274439808" descr="EMB00001c785ef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87847" y="2509845"/>
            <a:ext cx="4142593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텍스트 창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삽입한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그래픽을 선택하면 왼쪽에 텍스트 창이 함께 표시됨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텍스트 창 위쪽에서는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그래픽에 표시될 텍스트를 편집할 수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텍스트 창 아래쪽에서는 가장 적합한 정보 유형과 같은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그래픽에 대한 추가 정보를 볼 수 있음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 외부를 클릭하면 텍스트 창이 사라지며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텍스트 창을 숨기지 않으면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그래픽을 클릭할 때 창이 다시 나타남</a:t>
            </a:r>
            <a:r>
              <a:rPr lang="en-US" altLang="ko-KR" dirty="0" smtClean="0"/>
              <a:t>. </a:t>
            </a:r>
            <a:r>
              <a:rPr lang="ko-KR" altLang="en-US" dirty="0" smtClean="0"/>
              <a:t>텍스트 창을 닫으려면 텍스트 창의 오른쪽 위에서 닫기     클릭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0095" y="3429000"/>
            <a:ext cx="6103810" cy="2922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텍스트 창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텍스트 창은 정보를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그래픽에 직접 </a:t>
            </a:r>
            <a:r>
              <a:rPr lang="ko-KR" altLang="en-US" dirty="0" err="1" smtClean="0"/>
              <a:t>매핑하는</a:t>
            </a:r>
            <a:r>
              <a:rPr lang="ko-KR" altLang="en-US" dirty="0" smtClean="0"/>
              <a:t> 개요나 글머리기호 목록처럼 작동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텍스트 창에서 글머리 기호가 적용된 새 텍스트 줄을 만들려면 </a:t>
            </a:r>
            <a:r>
              <a:rPr lang="en-US" altLang="ko-KR" dirty="0" smtClean="0"/>
              <a:t>&lt;Enter&gt; </a:t>
            </a:r>
            <a:r>
              <a:rPr lang="ko-KR" altLang="en-US" dirty="0" smtClean="0"/>
              <a:t>키를 누름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텍스트 창에서 줄을 들여 쓰려면 들여쓰기를 적용할 줄을 선택한 다음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도구에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그래픽 만들기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수준 올리기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클릭하고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줄 들여쓰기를 취소하려면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수준 내리기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클릭함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텍스트 창에서 글꼴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글꼴 크기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굵게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기울임 꼴 및 밑줄과 같은 문자 서식을 텍스트 창의 텍스트에 적용할 수 있지만 텍스트 창 내에서는 문자 서식이 표시되지 않지만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그래픽에는 모든 서식 변경 내용이 반영됨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4292" y="4023066"/>
            <a:ext cx="3308572" cy="2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_x274438768" descr="EMB00001c785efa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86705" y="4023066"/>
            <a:ext cx="3286639" cy="2381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도형과 연결선 삽입하기</a:t>
            </a:r>
            <a:endParaRPr lang="en-US" altLang="ko-KR" dirty="0" smtClean="0"/>
          </a:p>
          <a:p>
            <a:pPr lvl="1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➊</a:t>
            </a:r>
            <a:r>
              <a:rPr lang="ko-KR" altLang="en-US" dirty="0" smtClean="0"/>
              <a:t> </a:t>
            </a:r>
            <a:r>
              <a:rPr lang="en-US" altLang="ko-KR" dirty="0" smtClean="0"/>
              <a:t>&lt;Shift&gt; </a:t>
            </a:r>
            <a:r>
              <a:rPr lang="ko-KR" altLang="en-US" dirty="0" smtClean="0"/>
              <a:t>키를 누르고 사각형이나 원을 그리면 정사각형이나 정원을 그림</a:t>
            </a:r>
            <a:r>
              <a:rPr lang="en-US" altLang="ko-KR" dirty="0" smtClean="0"/>
              <a:t>.</a:t>
            </a:r>
          </a:p>
          <a:p>
            <a:pPr lvl="1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en-US" altLang="ko-KR" dirty="0" smtClean="0"/>
              <a:t> 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 또는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</a:t>
            </a:r>
            <a:r>
              <a:rPr lang="en-US" altLang="ko-KR" dirty="0" smtClean="0"/>
              <a:t>] </a:t>
            </a:r>
            <a:r>
              <a:rPr lang="ko-KR" altLang="en-US" dirty="0" smtClean="0"/>
              <a:t>도구를 누른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선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. </a:t>
            </a:r>
            <a:r>
              <a:rPr lang="ko-KR" altLang="en-US" dirty="0" smtClean="0"/>
              <a:t>선의 종류를 선택하고 두 도형의 연결선 사이트를 클릭 드래그하여 서로 연결함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도형과 잠긴 연결선은 양 끝이 빨갛게 표시되며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도형을 이동하더라도 이 연결선은 계속 연결되어 있음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29" y="2954331"/>
            <a:ext cx="7786742" cy="257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조직도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조직도 삽입과 텍스트 입력하기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일러스트레이션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 </a:t>
            </a:r>
          </a:p>
          <a:p>
            <a:pPr lvl="2"/>
            <a:r>
              <a:rPr lang="en-US" altLang="ko-KR" dirty="0" smtClean="0"/>
              <a:t>[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 선택</a:t>
            </a:r>
            <a:r>
              <a:rPr lang="en-US" altLang="ko-KR" dirty="0" smtClean="0"/>
              <a:t>] </a:t>
            </a:r>
            <a:r>
              <a:rPr lang="ko-KR" altLang="en-US" dirty="0" smtClean="0"/>
              <a:t>창에서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계층 </a:t>
            </a:r>
            <a:r>
              <a:rPr lang="ko-KR" altLang="en-US" dirty="0" err="1" smtClean="0"/>
              <a:t>구조형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조직도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삽입된 </a:t>
            </a:r>
            <a:r>
              <a:rPr lang="ko-KR" altLang="en-US" dirty="0" err="1" smtClean="0"/>
              <a:t>조직도에</a:t>
            </a:r>
            <a:r>
              <a:rPr lang="ko-KR" altLang="en-US" dirty="0" smtClean="0"/>
              <a:t> 텍스트를 입력하려면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그래픽에서 도형을 클릭하고 텍스트를 입력하거나 텍스트 창에서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텍스트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클릭하고 입력함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완성된 </a:t>
            </a:r>
            <a:r>
              <a:rPr lang="ko-KR" altLang="en-US" dirty="0" err="1" smtClean="0"/>
              <a:t>조직도는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색 변경</a:t>
            </a:r>
            <a:r>
              <a:rPr lang="en-US" altLang="ko-KR" dirty="0" smtClean="0"/>
              <a:t>]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[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목록을 이용하여 조직도의 전체적인 색상과 스타일을 변경할 수 있음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7581" y="3429000"/>
            <a:ext cx="720883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조직도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 추가하기</a:t>
            </a:r>
            <a:endParaRPr lang="en-US" altLang="ko-KR" dirty="0" smtClean="0"/>
          </a:p>
          <a:p>
            <a:pPr lvl="2"/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그래픽을 클릭하고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새 도형을 추가할 위치에 가장 가까이 있는 기존 도형을 클릭해 도형 추가함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도구에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그래픽 만들기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 추가</a:t>
            </a:r>
            <a:r>
              <a:rPr lang="en-US" altLang="ko-KR" dirty="0" smtClean="0"/>
              <a:t>]</a:t>
            </a:r>
            <a:r>
              <a:rPr lang="ko-KR" altLang="en-US" dirty="0" smtClean="0"/>
              <a:t>의 확장 버튼을 클릭하고 다음 중 하나를 실행함</a:t>
            </a:r>
            <a:r>
              <a:rPr lang="en-US" altLang="ko-KR" dirty="0" smtClean="0"/>
              <a:t>. </a:t>
            </a:r>
          </a:p>
          <a:p>
            <a:pPr lvl="3"/>
            <a:r>
              <a:rPr lang="ko-KR" altLang="en-US" sz="1400" dirty="0" smtClean="0"/>
              <a:t>선택한 도형 다음에 같은 수준의 도형을 삽입하려면 </a:t>
            </a:r>
            <a:r>
              <a:rPr lang="en-US" altLang="ko-KR" sz="1400" dirty="0" smtClean="0"/>
              <a:t>[</a:t>
            </a:r>
            <a:r>
              <a:rPr lang="ko-KR" altLang="en-US" sz="1400" dirty="0" smtClean="0"/>
              <a:t>뒤에 도형 추가</a:t>
            </a:r>
            <a:r>
              <a:rPr lang="en-US" altLang="ko-KR" sz="1400" dirty="0" smtClean="0"/>
              <a:t>] </a:t>
            </a:r>
            <a:r>
              <a:rPr lang="ko-KR" altLang="en-US" sz="1400" dirty="0" smtClean="0"/>
              <a:t>클릭</a:t>
            </a:r>
          </a:p>
          <a:p>
            <a:pPr lvl="3"/>
            <a:r>
              <a:rPr lang="ko-KR" altLang="en-US" sz="1400" dirty="0" smtClean="0"/>
              <a:t>선택한 도형 앞에 같은 수준의 도형을 삽입하려면 </a:t>
            </a:r>
            <a:r>
              <a:rPr lang="en-US" altLang="ko-KR" sz="1400" dirty="0" smtClean="0"/>
              <a:t>[</a:t>
            </a:r>
            <a:r>
              <a:rPr lang="ko-KR" altLang="en-US" sz="1400" dirty="0" smtClean="0"/>
              <a:t>앞에 도형 추가</a:t>
            </a:r>
            <a:r>
              <a:rPr lang="en-US" altLang="ko-KR" sz="1400" dirty="0" smtClean="0"/>
              <a:t>] </a:t>
            </a:r>
            <a:r>
              <a:rPr lang="ko-KR" altLang="en-US" sz="1400" dirty="0" smtClean="0"/>
              <a:t>클릭</a:t>
            </a:r>
          </a:p>
          <a:p>
            <a:pPr lvl="3"/>
            <a:r>
              <a:rPr lang="ko-KR" altLang="en-US" sz="1400" dirty="0" smtClean="0"/>
              <a:t>선택한 도형보다 한 수준 위에 도형을 삽입하려면 </a:t>
            </a:r>
            <a:r>
              <a:rPr lang="en-US" altLang="ko-KR" sz="1400" dirty="0" smtClean="0"/>
              <a:t>[</a:t>
            </a:r>
            <a:r>
              <a:rPr lang="ko-KR" altLang="en-US" sz="1400" dirty="0" smtClean="0"/>
              <a:t>위에 도형 추가</a:t>
            </a:r>
            <a:r>
              <a:rPr lang="en-US" altLang="ko-KR" sz="1400" dirty="0" smtClean="0"/>
              <a:t>] </a:t>
            </a:r>
            <a:r>
              <a:rPr lang="ko-KR" altLang="en-US" sz="1400" dirty="0" smtClean="0"/>
              <a:t>클릭</a:t>
            </a:r>
          </a:p>
          <a:p>
            <a:pPr lvl="3"/>
            <a:r>
              <a:rPr lang="ko-KR" altLang="en-US" sz="1400" dirty="0" smtClean="0"/>
              <a:t>선택한 도형보다 한 수준 아래에 도형을 삽입하려면 </a:t>
            </a:r>
            <a:r>
              <a:rPr lang="en-US" altLang="ko-KR" sz="1400" dirty="0" smtClean="0"/>
              <a:t>[</a:t>
            </a:r>
            <a:r>
              <a:rPr lang="ko-KR" altLang="en-US" sz="1400" dirty="0" smtClean="0"/>
              <a:t>아래에 도형 추가</a:t>
            </a:r>
            <a:r>
              <a:rPr lang="en-US" altLang="ko-KR" sz="1400" dirty="0" smtClean="0"/>
              <a:t>] </a:t>
            </a:r>
            <a:r>
              <a:rPr lang="ko-KR" altLang="en-US" sz="1400" dirty="0" smtClean="0"/>
              <a:t>클릭</a:t>
            </a:r>
          </a:p>
          <a:p>
            <a:pPr lvl="3"/>
            <a:r>
              <a:rPr lang="ko-KR" altLang="en-US" sz="1400" dirty="0" smtClean="0"/>
              <a:t>보조자 도형을 추가하려면 </a:t>
            </a:r>
            <a:r>
              <a:rPr lang="en-US" altLang="ko-KR" sz="1400" dirty="0" smtClean="0"/>
              <a:t>[</a:t>
            </a:r>
            <a:r>
              <a:rPr lang="ko-KR" altLang="en-US" sz="1400" dirty="0" smtClean="0"/>
              <a:t>보조자 추가</a:t>
            </a:r>
            <a:r>
              <a:rPr lang="en-US" altLang="ko-KR" sz="1400" dirty="0" smtClean="0"/>
              <a:t>] </a:t>
            </a:r>
            <a:r>
              <a:rPr lang="ko-KR" altLang="en-US" sz="1400" dirty="0" smtClean="0"/>
              <a:t>클릭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보조자 추가 명령은 조직도 레이아웃에만 사용할 수 있으며 계층 </a:t>
            </a:r>
            <a:r>
              <a:rPr lang="ko-KR" altLang="en-US" sz="1400" dirty="0" err="1" smtClean="0"/>
              <a:t>구조형</a:t>
            </a:r>
            <a:r>
              <a:rPr lang="ko-KR" altLang="en-US" sz="1400" dirty="0" smtClean="0"/>
              <a:t> 등의 계층 레이아웃에는 사용할 수 없음</a:t>
            </a:r>
            <a:r>
              <a:rPr lang="en-US" altLang="ko-KR" sz="1400" dirty="0" smtClean="0"/>
              <a:t>) </a:t>
            </a:r>
          </a:p>
          <a:p>
            <a:pPr lvl="2"/>
            <a:endParaRPr lang="en-US" altLang="ko-KR" dirty="0"/>
          </a:p>
        </p:txBody>
      </p:sp>
      <p:pic>
        <p:nvPicPr>
          <p:cNvPr id="7" name="_x274437808" descr="EMB00001c785efd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00243" y="4202182"/>
            <a:ext cx="3462218" cy="2507502"/>
          </a:xfrm>
          <a:prstGeom prst="rect">
            <a:avLst/>
          </a:prstGeom>
          <a:noFill/>
        </p:spPr>
      </p:pic>
      <p:pic>
        <p:nvPicPr>
          <p:cNvPr id="8" name="_x274437008" descr="EMB00001c785ef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67025" y="4202181"/>
            <a:ext cx="3473192" cy="25129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8.2 </a:t>
            </a:r>
            <a:r>
              <a:rPr lang="ko-KR" altLang="en-US" dirty="0" smtClean="0"/>
              <a:t>테마와 스마트아트로 프레젠테이션 꾸미기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조직도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조직도의 분기 레이아웃 변경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분기 레이아웃은 선택한 도형 아래에 있는 모든 도형의 레이아웃에 영향을 줌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err="1" smtClean="0"/>
              <a:t>조직도에서</a:t>
            </a:r>
            <a:r>
              <a:rPr lang="ko-KR" altLang="en-US" dirty="0" smtClean="0"/>
              <a:t> 분기 레이아웃을 적용할 도형을 클릭하고 </a:t>
            </a:r>
            <a:r>
              <a:rPr lang="en-US" altLang="ko-KR" dirty="0" err="1" smtClean="0"/>
              <a:t>SmartArt</a:t>
            </a:r>
            <a:r>
              <a:rPr lang="en-US" altLang="ko-KR" dirty="0" smtClean="0"/>
              <a:t> </a:t>
            </a:r>
            <a:r>
              <a:rPr lang="ko-KR" altLang="en-US" dirty="0" smtClean="0"/>
              <a:t>도구에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디자인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그래픽 만들기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레이아웃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클릭하고 다음 중 하나를 실행함</a:t>
            </a:r>
            <a:r>
              <a:rPr lang="en-US" altLang="ko-KR" dirty="0" smtClean="0"/>
              <a:t>. </a:t>
            </a:r>
          </a:p>
          <a:p>
            <a:pPr lvl="3"/>
            <a:r>
              <a:rPr lang="ko-KR" altLang="en-US" sz="1400" dirty="0" smtClean="0"/>
              <a:t>선택한 도형 아래에 있는 도형을 모두 가운데로 맞추려면 </a:t>
            </a:r>
            <a:r>
              <a:rPr lang="en-US" altLang="ko-KR" sz="1400" dirty="0" smtClean="0"/>
              <a:t>[</a:t>
            </a:r>
            <a:r>
              <a:rPr lang="ko-KR" altLang="en-US" sz="1400" dirty="0" smtClean="0"/>
              <a:t>표준</a:t>
            </a:r>
            <a:r>
              <a:rPr lang="en-US" altLang="ko-KR" sz="1400" dirty="0" smtClean="0"/>
              <a:t>] </a:t>
            </a:r>
            <a:r>
              <a:rPr lang="ko-KR" altLang="en-US" sz="1400" dirty="0" smtClean="0"/>
              <a:t>클릭</a:t>
            </a:r>
          </a:p>
          <a:p>
            <a:pPr lvl="3"/>
            <a:r>
              <a:rPr lang="ko-KR" altLang="en-US" sz="1400" dirty="0" smtClean="0"/>
              <a:t>선택한 도형을 가운데에 놓고 아래에 있는 도형을 각 행에 두 개씩 가로로 정렬하려면 </a:t>
            </a:r>
            <a:r>
              <a:rPr lang="en-US" altLang="ko-KR" sz="1400" dirty="0" smtClean="0"/>
              <a:t>[</a:t>
            </a:r>
            <a:r>
              <a:rPr lang="ko-KR" altLang="en-US" sz="1400" dirty="0" smtClean="0"/>
              <a:t>양쪽 균등 배열</a:t>
            </a:r>
            <a:r>
              <a:rPr lang="en-US" altLang="ko-KR" sz="1400" dirty="0" smtClean="0"/>
              <a:t>] </a:t>
            </a:r>
            <a:r>
              <a:rPr lang="ko-KR" altLang="en-US" sz="1400" dirty="0" smtClean="0"/>
              <a:t>클릭</a:t>
            </a:r>
          </a:p>
          <a:p>
            <a:pPr lvl="3"/>
            <a:r>
              <a:rPr lang="ko-KR" altLang="en-US" sz="1400" dirty="0" smtClean="0"/>
              <a:t>선택한 도형을 오른쪽에 정렬하고 아래에 있는 도형을 세로로 왼쪽에 맞추려면 </a:t>
            </a:r>
            <a:r>
              <a:rPr lang="en-US" altLang="ko-KR" sz="1400" dirty="0" smtClean="0"/>
              <a:t>[</a:t>
            </a:r>
            <a:r>
              <a:rPr lang="ko-KR" altLang="en-US" sz="1400" dirty="0" smtClean="0"/>
              <a:t>왼쪽 배열</a:t>
            </a:r>
            <a:r>
              <a:rPr lang="en-US" altLang="ko-KR" sz="1400" dirty="0" smtClean="0"/>
              <a:t>] </a:t>
            </a:r>
            <a:r>
              <a:rPr lang="ko-KR" altLang="en-US" sz="1400" dirty="0" smtClean="0"/>
              <a:t>클릭</a:t>
            </a:r>
          </a:p>
          <a:p>
            <a:pPr lvl="3"/>
            <a:r>
              <a:rPr lang="ko-KR" altLang="en-US" sz="1400" dirty="0" smtClean="0"/>
              <a:t>선택한 도형을 왼쪽에 정렬하고 아래에 있는 도형을 세로로 오른쪽에 맞추려면 </a:t>
            </a:r>
            <a:r>
              <a:rPr lang="en-US" altLang="ko-KR" sz="1400" dirty="0" smtClean="0"/>
              <a:t>[</a:t>
            </a:r>
            <a:r>
              <a:rPr lang="ko-KR" altLang="en-US" sz="1400" dirty="0" smtClean="0"/>
              <a:t>오른쪽 배열</a:t>
            </a:r>
            <a:r>
              <a:rPr lang="en-US" altLang="ko-KR" sz="1400" dirty="0" smtClean="0"/>
              <a:t>] </a:t>
            </a:r>
            <a:r>
              <a:rPr lang="ko-KR" altLang="en-US" sz="1400" dirty="0" smtClean="0"/>
              <a:t>클릭</a:t>
            </a:r>
            <a:endParaRPr lang="ko-KR" altLang="en-US" sz="1400" dirty="0"/>
          </a:p>
        </p:txBody>
      </p:sp>
      <p:pic>
        <p:nvPicPr>
          <p:cNvPr id="5" name="_x274437248" descr="EMB00001c785ef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39309" y="4370379"/>
            <a:ext cx="3286639" cy="2381304"/>
          </a:xfrm>
          <a:prstGeom prst="rect">
            <a:avLst/>
          </a:prstGeom>
          <a:noFill/>
        </p:spPr>
      </p:pic>
      <p:pic>
        <p:nvPicPr>
          <p:cNvPr id="6" name="_x274437888" descr="EMB00001c785f0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4875" y="4370379"/>
            <a:ext cx="3286639" cy="2381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슬라이드 마스터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슬라이드에서 텍스트 및 개체의 위치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텍스트 및 개체에 해당하는 개체 틀의 크기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텍스트 스타일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색 테마</a:t>
            </a:r>
            <a:r>
              <a:rPr lang="en-US" altLang="ko-KR" dirty="0" smtClean="0"/>
              <a:t>, </a:t>
            </a:r>
            <a:r>
              <a:rPr lang="ko-KR" altLang="en-US" dirty="0" smtClean="0"/>
              <a:t>효과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애니메이션 등의 정보가 저장되는 서식 파일의 일부로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슬라이드마다 동일하게 적용됨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여러 슬라이드의 디자인을 동일하게 변경할 때는 각 슬라이드가 아니라 슬라이드 마스터에서 한 번만 변경하면 되므로 효율적임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슬라이드 마스터는 여러 레이아웃을 대표하는 레이아웃이고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슬라이드 마스터에 서식을 지정하면 하위에 있는 모든 레이아웃에 같은 서식이 적용됨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‘슬라이드 마스터’와 ‘제목 슬라이드 레이아웃’ 예</a:t>
            </a:r>
            <a:endParaRPr lang="en-US" altLang="ko-KR" dirty="0" smtClean="0"/>
          </a:p>
          <a:p>
            <a:pPr lvl="1"/>
            <a:endParaRPr lang="en-US" altLang="ko-KR" dirty="0"/>
          </a:p>
        </p:txBody>
      </p:sp>
      <p:pic>
        <p:nvPicPr>
          <p:cNvPr id="8" name="_x214740504" descr="EMB000007b421c6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24520" y="3840485"/>
            <a:ext cx="3664915" cy="2765146"/>
          </a:xfrm>
          <a:prstGeom prst="rect">
            <a:avLst/>
          </a:prstGeom>
          <a:noFill/>
        </p:spPr>
      </p:pic>
      <p:pic>
        <p:nvPicPr>
          <p:cNvPr id="9" name="_x214574504" descr="EMB000007b421c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4877" y="3840485"/>
            <a:ext cx="3664915" cy="27651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슬라이드 마스터 전환하기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프레젠테이션 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마스터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리본 메뉴의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마스터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탭은 슬라이드 마스터를 편집하는 데 사용되는 다양한 도구가 있음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</p:txBody>
      </p:sp>
      <p:pic>
        <p:nvPicPr>
          <p:cNvPr id="6" name="_x38477296" descr="EMB000007b421c8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348" y="2516175"/>
            <a:ext cx="3599078" cy="2715768"/>
          </a:xfrm>
          <a:prstGeom prst="rect">
            <a:avLst/>
          </a:prstGeom>
          <a:noFill/>
        </p:spPr>
      </p:pic>
      <p:pic>
        <p:nvPicPr>
          <p:cNvPr id="7" name="_x38474544" descr="EMB000007b421c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9" y="5357826"/>
            <a:ext cx="7276191" cy="11657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슬라이드 마스터에 테마 적용하기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 마스터를 만든다는 것은 슬라이드에서 사용할 레이아웃들에 대한 서식을 정의한다는 의미임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파워포인트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에서는 슬라이드 마스터에 기본으로 제공하는 ‘테마’ 기능을 이용하여 레이아웃에 서식을 지정할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슬라이드 마스터에 테마를 적용하면 해당 슬라이드 마스터와 연결된 모든 레이아웃에 같은 테마가 적용됨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슬라이드 마스터에 테마를 적용하려면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프레젠테이션 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마스터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마스터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테마 편집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테마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클릭하고 원하는 테마를 선택함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</p:txBody>
      </p:sp>
      <p:pic>
        <p:nvPicPr>
          <p:cNvPr id="6" name="_x214985984" descr="EMB000007b421ca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12452" y="4068799"/>
            <a:ext cx="3550009" cy="2573345"/>
          </a:xfrm>
          <a:prstGeom prst="rect">
            <a:avLst/>
          </a:prstGeom>
          <a:noFill/>
        </p:spPr>
      </p:pic>
      <p:pic>
        <p:nvPicPr>
          <p:cNvPr id="7" name="_x214571952" descr="EMB000007b421c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3438" y="4068798"/>
            <a:ext cx="3549701" cy="25731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테마 수정하기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‘테마’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적용한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테마 편집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색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효과</a:t>
            </a:r>
            <a:r>
              <a:rPr lang="en-US" altLang="ko-KR" dirty="0" smtClean="0"/>
              <a:t>] </a:t>
            </a:r>
            <a:r>
              <a:rPr lang="ko-KR" altLang="en-US" dirty="0" smtClean="0"/>
              <a:t>등을 선택하여 테마 스타일을 수정할 수 있음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7" name="_x214730328" descr="EMB000007b421c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6062" y="2214565"/>
            <a:ext cx="3945327" cy="2857520"/>
          </a:xfrm>
          <a:prstGeom prst="rect">
            <a:avLst/>
          </a:prstGeom>
          <a:noFill/>
        </p:spPr>
      </p:pic>
      <p:pic>
        <p:nvPicPr>
          <p:cNvPr id="8" name="_x38503000" descr="EMB000007b421cd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6590" y="2214565"/>
            <a:ext cx="3945327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슬라이드 마스터 닫기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닫기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마스터 보기 닫기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다시 슬라이드 편집 화면으로 돌아가는데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새 프레젠테이션에 슬라이드 마스터가 적용된 슬라이드를 볼 수 있음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슬라이드를 추가해도 슬라이드 마스터가 적용된 슬라이드가 만들어짐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5" name="_x214779568" descr="EMB000007b421c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92083" y="2806690"/>
            <a:ext cx="3929091" cy="2845761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2613" y="2735253"/>
            <a:ext cx="3929090" cy="3004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슬라이드 배경 설정하기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 배경은 일반적으로 배경색이나 </a:t>
            </a:r>
            <a:r>
              <a:rPr lang="ko-KR" altLang="en-US" dirty="0" err="1" smtClean="0"/>
              <a:t>그라데이션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질감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 등의 채우기 효과 등을 적용하여 디자인함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마스터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클릭하여 슬라이드 마스터 편집 화면으로 전환한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슬라이드 창의 제일 위에 있는 ‘슬라이드 마스터’ 선택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슬라이드 마스터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배경 스타일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클릭하고 배경 스타일을 선택하거나</a:t>
            </a:r>
            <a:r>
              <a:rPr lang="en-US" altLang="ko-KR" dirty="0" smtClean="0"/>
              <a:t>, [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그룹의      버튼을 클릭한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배경 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단색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그라데이션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 등을 설정함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5333" y="3548389"/>
            <a:ext cx="6933334" cy="2582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개체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 삽입하기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슬라이드 마스터 편집 상태에서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일러스트레이션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도형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클릭하고 적합 도형을 선택하여 그림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도형에 가려진 개체 틀을 보이게 하기 위하여 도형에서 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맨 뒤로 보내기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맨 뒤로 보내기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선택함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도형 개체에 대한 채우기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윤곽선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효과 등을 적용하려면 도형을 선택한 후 그리기 도구의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설정함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4747" y="3381930"/>
            <a:ext cx="3714776" cy="2895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_x214754768" descr="EMB000007b421d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20960" y="3439720"/>
            <a:ext cx="3711879" cy="27997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곡선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자유형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자유 곡선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곡선</a:t>
            </a:r>
            <a:r>
              <a:rPr lang="en-US" altLang="ko-KR" dirty="0" smtClean="0"/>
              <a:t>(     </a:t>
            </a:r>
            <a:r>
              <a:rPr lang="en-US" altLang="ko-KR" dirty="0" smtClean="0"/>
              <a:t> )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시작 위치에서 클릭하고 중간 지점에 마우스를 클릭하여 선을 연결함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마우스의 움직임에 따라 곡선의 형태가 결정됨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자유형</a:t>
            </a:r>
            <a:r>
              <a:rPr lang="en-US" altLang="ko-KR" dirty="0" smtClean="0"/>
              <a:t>(   </a:t>
            </a:r>
            <a:r>
              <a:rPr lang="en-US" altLang="ko-KR" dirty="0" smtClean="0"/>
              <a:t>   </a:t>
            </a:r>
            <a:r>
              <a:rPr lang="en-US" altLang="ko-KR" dirty="0" smtClean="0"/>
              <a:t>) : </a:t>
            </a:r>
            <a:r>
              <a:rPr lang="ko-KR" altLang="en-US" dirty="0" smtClean="0"/>
              <a:t>곡선과 직선이 혼합된 형태의 도형을 그릴 때 사용함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직선은 마우스 클릭으로 선을 연결해 그리고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자유형 도형은 마우스를 클릭하고 드래그해 그림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자유 곡선</a:t>
            </a:r>
            <a:r>
              <a:rPr lang="en-US" altLang="ko-KR" dirty="0" smtClean="0"/>
              <a:t>( </a:t>
            </a:r>
            <a:r>
              <a:rPr lang="en-US" altLang="ko-KR" dirty="0" smtClean="0"/>
              <a:t>     </a:t>
            </a:r>
            <a:r>
              <a:rPr lang="en-US" altLang="ko-KR" dirty="0" smtClean="0"/>
              <a:t>) : </a:t>
            </a:r>
            <a:r>
              <a:rPr lang="ko-KR" altLang="en-US" dirty="0" smtClean="0"/>
              <a:t>펜으로 그린 것과 같은 모양으로 도형을 그리거나 부드러운 곡선을 그릴 때 사용함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마우스를 클릭한 상태에서 임의의 형태로 드래그함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도형을 열린 상태로 끝내려면 마우스로 더블클릭하고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닫힌 상태로 끝내려면 시작점 근처 클릭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/>
          </a:p>
        </p:txBody>
      </p:sp>
      <p:pic>
        <p:nvPicPr>
          <p:cNvPr id="6" name="_x204164400" descr="EMB0000177064d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9398" y="1628775"/>
            <a:ext cx="265364" cy="257156"/>
          </a:xfrm>
          <a:prstGeom prst="rect">
            <a:avLst/>
          </a:prstGeom>
          <a:noFill/>
        </p:spPr>
      </p:pic>
      <p:pic>
        <p:nvPicPr>
          <p:cNvPr id="7" name="_x204327680" descr="EMB0000177064e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0064" y="2172983"/>
            <a:ext cx="285721" cy="276883"/>
          </a:xfrm>
          <a:prstGeom prst="rect">
            <a:avLst/>
          </a:prstGeom>
          <a:noFill/>
        </p:spPr>
      </p:pic>
      <p:pic>
        <p:nvPicPr>
          <p:cNvPr id="8" name="_x204164400" descr="EMB0000177064e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95816" y="2717191"/>
            <a:ext cx="263405" cy="255258"/>
          </a:xfrm>
          <a:prstGeom prst="rect">
            <a:avLst/>
          </a:prstGeom>
          <a:noFill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57714" y="3648078"/>
            <a:ext cx="4228572" cy="285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제목 슬라이드에서 도형 개체 숨기기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 </a:t>
            </a:r>
            <a:r>
              <a:rPr lang="ko-KR" altLang="en-US" dirty="0" smtClean="0"/>
              <a:t>마스터에서 도형 개체를 삽입하면 제목 슬라이드에도 나타남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이러한 경우에는 슬라이드 마스터 편집 화면에서 슬라이드 창의 두 번째인 ‘제목 슬라이드 레이아웃’을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배경 그래픽 숨기기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</a:t>
            </a:r>
            <a:r>
              <a:rPr lang="en-US" altLang="ko-KR" dirty="0" smtClean="0"/>
              <a:t>.</a:t>
            </a:r>
          </a:p>
          <a:p>
            <a:pPr lvl="1"/>
            <a:endParaRPr lang="ko-KR" altLang="en-US" dirty="0"/>
          </a:p>
        </p:txBody>
      </p:sp>
      <p:pic>
        <p:nvPicPr>
          <p:cNvPr id="4" name="_x214748128" descr="EMB000007b421d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83503" y="2625714"/>
            <a:ext cx="3788497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개체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로고 삽입하기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슬라이드 마스터 편집 화면에서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일러스트레이션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그림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클릭하여 삽입하고자 하는 로고를 선택한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크기를 조절한 뒤 적절한 위치로 이동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로고의 배경색을 투명하게 만들려면 로고를 선택한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조정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다시 칠하기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투명한 색 설정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순서대로 클릭하고 흰색의 배경색 클릭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그러면 로고의 배경이 투명하게 설정되고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로고를 강조하기 위해 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[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다시 칠하기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]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에서 적합한 색을 선택하여 마무리 함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109" y="3384569"/>
            <a:ext cx="775008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개체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로고 삽입하기</a:t>
            </a:r>
            <a:endParaRPr lang="en-US" altLang="ko-KR" dirty="0" smtClean="0"/>
          </a:p>
          <a:p>
            <a:pPr lvl="2"/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슬라이드 마스터 편집 화면에서 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[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삽입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] 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탭의 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[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일러스트레이션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] 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그룹의 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[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그림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]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을 클릭하여 삽입하고자 하는 로고를 선택한 후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크기를 조절한 뒤 적절한 위치로 이동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. </a:t>
            </a:r>
          </a:p>
          <a:p>
            <a:pPr lvl="2"/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로고의 배경색을 투명하게 만들려면 로고를 선택한 후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, [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서식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] 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탭의 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[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조정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] 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그룹에서 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[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다시 칠하기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&gt;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투명한 색 설정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]</a:t>
            </a:r>
            <a:r>
              <a:rPr lang="ko-KR" altLang="en-US" dirty="0" smtClean="0">
                <a:solidFill>
                  <a:schemeClr val="bg1">
                    <a:lumMod val="75000"/>
                  </a:schemeClr>
                </a:solidFill>
              </a:rPr>
              <a:t>을 순서대로 클릭하고 흰색의 배경색 클릭</a:t>
            </a:r>
            <a:r>
              <a:rPr lang="en-US" altLang="ko-KR" dirty="0" smtClean="0">
                <a:solidFill>
                  <a:schemeClr val="bg1">
                    <a:lumMod val="75000"/>
                  </a:schemeClr>
                </a:solidFill>
              </a:rPr>
              <a:t>. </a:t>
            </a:r>
          </a:p>
          <a:p>
            <a:pPr lvl="2"/>
            <a:r>
              <a:rPr lang="ko-KR" altLang="en-US" dirty="0" smtClean="0"/>
              <a:t>그러면 로고의 배경이 투명하게 설정되고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로고를 강조하기 위해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다시 칠하기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에서 적합한 색을 선택하여 마무리 함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291" y="3429000"/>
            <a:ext cx="3571900" cy="2771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개체 삽입하기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머리글</a:t>
            </a:r>
            <a:r>
              <a:rPr lang="en-US" altLang="ko-KR" dirty="0" smtClean="0"/>
              <a:t>/</a:t>
            </a:r>
            <a:r>
              <a:rPr lang="ko-KR" altLang="en-US" dirty="0" smtClean="0"/>
              <a:t>바닥글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 설정하기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날짜 및 시간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슬라이드 번호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바닥글 등은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머리글</a:t>
            </a:r>
            <a:r>
              <a:rPr lang="en-US" altLang="ko-KR" dirty="0" smtClean="0"/>
              <a:t>/</a:t>
            </a:r>
            <a:r>
              <a:rPr lang="ko-KR" altLang="en-US" dirty="0" smtClean="0"/>
              <a:t>바닥글</a:t>
            </a:r>
            <a:r>
              <a:rPr lang="en-US" altLang="ko-KR" dirty="0" smtClean="0"/>
              <a:t>]</a:t>
            </a:r>
            <a:r>
              <a:rPr lang="ko-KR" altLang="en-US" dirty="0" smtClean="0"/>
              <a:t>이나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번호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클릭한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머리글</a:t>
            </a:r>
            <a:r>
              <a:rPr lang="en-US" altLang="ko-KR" dirty="0" smtClean="0"/>
              <a:t>/</a:t>
            </a:r>
            <a:r>
              <a:rPr lang="ko-KR" altLang="en-US" dirty="0" smtClean="0"/>
              <a:t>바닥글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선택하여 삽입</a:t>
            </a:r>
            <a:endParaRPr lang="en-US" altLang="ko-KR" dirty="0" smtClean="0"/>
          </a:p>
          <a:p>
            <a:pPr lvl="2"/>
            <a:endParaRPr lang="ko-KR" altLang="en-US" dirty="0" smtClean="0"/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5827" y="2450875"/>
            <a:ext cx="7172346" cy="2694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ko-KR" altLang="en-US" dirty="0" smtClean="0"/>
              <a:t>시작 슬라이드 번호 변경하기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 </a:t>
            </a:r>
            <a:r>
              <a:rPr lang="ko-KR" altLang="en-US" dirty="0" smtClean="0"/>
              <a:t>마스터 편집 화면에서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마스터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페이지 설정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페이지 설정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페이지 설정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슬라이드 시작 번호 항목에 프레젠테이션의 첫 번째 슬라이드에 표시할 번호 입력하고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확인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예를 들어 두 번째 슬라이드를 </a:t>
            </a:r>
            <a:r>
              <a:rPr lang="en-US" altLang="ko-KR" dirty="0" smtClean="0"/>
              <a:t>1</a:t>
            </a:r>
            <a:r>
              <a:rPr lang="ko-KR" altLang="en-US" dirty="0" smtClean="0"/>
              <a:t>페이지로 하려면 슬라이드 시작번호를 ‘</a:t>
            </a:r>
            <a:r>
              <a:rPr lang="en-US" altLang="ko-KR" dirty="0" smtClean="0"/>
              <a:t>0’</a:t>
            </a:r>
            <a:r>
              <a:rPr lang="ko-KR" altLang="en-US" dirty="0" smtClean="0"/>
              <a:t>으로 함</a:t>
            </a:r>
            <a:r>
              <a:rPr lang="en-US" altLang="ko-KR" dirty="0" smtClean="0"/>
              <a:t>.</a:t>
            </a:r>
          </a:p>
          <a:p>
            <a:pPr lvl="1"/>
            <a:endParaRPr lang="ko-KR" altLang="en-US" dirty="0"/>
          </a:p>
        </p:txBody>
      </p:sp>
      <p:pic>
        <p:nvPicPr>
          <p:cNvPr id="4" name="_x214571872" descr="EMB000007b421d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93726" y="3000372"/>
            <a:ext cx="3977922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서식과 글머리 기호 변경하기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서식 변경하기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제목 영역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개체 영역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날짜</a:t>
            </a:r>
            <a:r>
              <a:rPr lang="en-US" altLang="ko-KR" dirty="0" smtClean="0"/>
              <a:t>/</a:t>
            </a:r>
            <a:r>
              <a:rPr lang="ko-KR" altLang="en-US" dirty="0" smtClean="0"/>
              <a:t>시간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바닥글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번호 영역의 각 서식은 해당 영역의 텍스트를 선택한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단락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변경함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슬라이드 마스터는 현재 시스템에서 이용할 수 있는 가장 일반적인 형태의 글꼴을 사용해야 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그렇지 않으면 배포된 시스템의 글꼴로 대체됨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214779648" descr="EMB000007b421d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28596" y="2954331"/>
            <a:ext cx="3883209" cy="2928958"/>
          </a:xfrm>
          <a:prstGeom prst="rect">
            <a:avLst/>
          </a:prstGeom>
          <a:noFill/>
        </p:spPr>
      </p:pic>
      <p:pic>
        <p:nvPicPr>
          <p:cNvPr id="5" name="_x214730872" descr="EMB000007b421dd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29124" y="2954331"/>
            <a:ext cx="3883211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서식과 글머리 기호 변경하기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서식 변경하기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제목 영역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개체 영역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날짜</a:t>
            </a:r>
            <a:r>
              <a:rPr lang="en-US" altLang="ko-KR" dirty="0" smtClean="0"/>
              <a:t>/</a:t>
            </a:r>
            <a:r>
              <a:rPr lang="ko-KR" altLang="en-US" dirty="0" smtClean="0"/>
              <a:t>시간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바닥글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번호 영역의 각 서식은 해당 영역의 텍스트를 선택한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단락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변경함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슬라이드 마스터는 현재 시스템에서 이용할 수 있는 가장 일반적인 형태의 글꼴을 사용해야 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그렇지 않으면 배포된 시스템의 글꼴로 대체됨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214779648" descr="EMB000007b421d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7151" y="2946413"/>
            <a:ext cx="3883209" cy="2928958"/>
          </a:xfrm>
          <a:prstGeom prst="rect">
            <a:avLst/>
          </a:prstGeom>
          <a:noFill/>
        </p:spPr>
      </p:pic>
      <p:pic>
        <p:nvPicPr>
          <p:cNvPr id="5" name="_x214730872" descr="EMB000007b421dd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17679" y="2946413"/>
            <a:ext cx="3883211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서식과 글머리 기호 변경하기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글머리 기호 변경하기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슬라이드 마스터 편집 화면에서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단락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글머리 기호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또는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번호 매기기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확장 버튼을 클릭하여 글머리 또는 번호 유형 선택함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원하는 모양이 없는 경우에는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글머리 기호 및 번호 매기기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사용자 지정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을 클릭하여 각 글꼴</a:t>
            </a:r>
            <a:r>
              <a:rPr lang="en-US" altLang="ko-KR" dirty="0" smtClean="0"/>
              <a:t>(</a:t>
            </a:r>
            <a:r>
              <a:rPr lang="ko-KR" altLang="en-US" dirty="0" smtClean="0"/>
              <a:t>예 </a:t>
            </a:r>
            <a:r>
              <a:rPr lang="en-US" altLang="ko-KR" dirty="0" smtClean="0"/>
              <a:t>: Windings)</a:t>
            </a:r>
            <a:r>
              <a:rPr lang="ko-KR" altLang="en-US" dirty="0" smtClean="0"/>
              <a:t>에 해당하는 글머리 기호를 선택함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5" name="_x38585120" descr="EMB000007b421d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571" y="2911488"/>
            <a:ext cx="3977922" cy="3000396"/>
          </a:xfrm>
          <a:prstGeom prst="rect">
            <a:avLst/>
          </a:prstGeom>
          <a:noFill/>
        </p:spPr>
      </p:pic>
      <p:pic>
        <p:nvPicPr>
          <p:cNvPr id="6" name="_x214584432" descr="EMB000007b421d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5538" y="2911488"/>
            <a:ext cx="3977924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크기 조절과 이동하기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크기 조절하기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제목 영역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개체 영역</a:t>
            </a:r>
            <a:r>
              <a:rPr lang="en-US" altLang="ko-KR" dirty="0" smtClean="0"/>
              <a:t>, </a:t>
            </a:r>
            <a:r>
              <a:rPr lang="ko-KR" altLang="en-US" dirty="0" smtClean="0"/>
              <a:t>머리글</a:t>
            </a:r>
            <a:r>
              <a:rPr lang="en-US" altLang="ko-KR" dirty="0" smtClean="0"/>
              <a:t>/</a:t>
            </a:r>
            <a:r>
              <a:rPr lang="ko-KR" altLang="en-US" dirty="0" smtClean="0"/>
              <a:t>바닥글 개체 틀 등의 크기는 개체 틀을 클릭하고 크기 </a:t>
            </a:r>
            <a:r>
              <a:rPr lang="ko-KR" altLang="en-US" dirty="0" err="1" smtClean="0"/>
              <a:t>조절점</a:t>
            </a:r>
            <a:r>
              <a:rPr lang="ko-KR" altLang="en-US" dirty="0" smtClean="0"/>
              <a:t> 중 하나를 가리킨 다음 원하는 크기가 될 때까지 드래그해 조절함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6657" y="2443149"/>
            <a:ext cx="3929090" cy="3043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크기 조절과 이동하기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위치 이동하기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제목 영역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개체 영역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날짜</a:t>
            </a:r>
            <a:r>
              <a:rPr lang="en-US" altLang="ko-KR" dirty="0" smtClean="0"/>
              <a:t>/</a:t>
            </a:r>
            <a:r>
              <a:rPr lang="ko-KR" altLang="en-US" dirty="0" smtClean="0"/>
              <a:t>시간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바닥글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번호 영역의 위치는 개체 틀을 클릭하고 테두리 중 하나를 가리킨 다음 포인터가 십자형 화살표로 바뀌면 새 위치로 개체 틀을 드래그해 이동함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191" y="2479662"/>
            <a:ext cx="7929618" cy="298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 선택하기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선으로만 그려진 도형은 선을 클릭하고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오른쪽과 같이 채우기 색이 지정된 도형은 면을 클릭해 선택함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여러 도형은 마우스로 드래그하여 영역을 지정해 선택함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/>
              <a:t>&lt;Shift&gt; </a:t>
            </a:r>
            <a:r>
              <a:rPr lang="ko-KR" altLang="en-US" dirty="0" smtClean="0"/>
              <a:t>키를 누르고 도형을 추가로 클릭해 선택함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02" y="2157408"/>
            <a:ext cx="2792077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03" y="4626183"/>
            <a:ext cx="5500725" cy="20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파워포인트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에서의 제목 마스터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파워포인트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에서는 제목 마스터를 사용할 수 없음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대신에 레이아웃을 사용하여 프레젠테이션의 내용 서식 및 슬라이드 배치를 정의할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슬라이드 마스터 화면에서 ‘제목 슬라이드 레이아웃’의 예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_x38483328" descr="EMB000007b421e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03265" y="2889250"/>
            <a:ext cx="3651540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레이아웃 삽입하기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레이아웃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클릭하면 현재 슬라이드의 레이아웃을 적당한 레이아웃으로 변경할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원하는 형태의 레이아웃이 없으면 슬라이드 마스터 편집 화면에서 사용자 정의 레이아웃을 삽입함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슬라이드 마스터 편집 화면에서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마스터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마스터 편집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레이아웃 삽입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클릭하면 새로운 레이아웃이 삽입됨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그리고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마스터 레이아웃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개체 틀 삽입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클릭하고 목록 중에서 원하는 개체를 선택하고 원하는 크기만큼 개체 틀을 그림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214584432" descr="EMB000007b42190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57843" y="3796783"/>
            <a:ext cx="3582619" cy="2699309"/>
          </a:xfrm>
          <a:prstGeom prst="rect">
            <a:avLst/>
          </a:prstGeom>
          <a:noFill/>
        </p:spPr>
      </p:pic>
      <p:pic>
        <p:nvPicPr>
          <p:cNvPr id="5" name="_x214779568" descr="EMB000007b4219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81539" y="3796783"/>
            <a:ext cx="3582619" cy="26993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유인물 마스터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슬라이드의 내용을 유인물로 인쇄하여 배포하기 위한 서식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유인물 마스터 편집 화면에서는 슬라이드 방향</a:t>
            </a:r>
            <a:r>
              <a:rPr lang="en-US" altLang="ko-KR" dirty="0" smtClean="0"/>
              <a:t>, </a:t>
            </a:r>
            <a:r>
              <a:rPr lang="ko-KR" altLang="en-US" dirty="0" smtClean="0"/>
              <a:t>슬라이드 개수를 설정할 수 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로고나 머리글</a:t>
            </a:r>
            <a:r>
              <a:rPr lang="en-US" altLang="ko-KR" dirty="0" smtClean="0"/>
              <a:t>/</a:t>
            </a:r>
            <a:r>
              <a:rPr lang="ko-KR" altLang="en-US" dirty="0" smtClean="0"/>
              <a:t>바닥글 등의 텍스트를 삽입할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유인물 마스터는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프레젠테이션 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유인물 마스터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선택해 편집할 수 있음</a:t>
            </a:r>
            <a:r>
              <a:rPr lang="en-US" altLang="ko-KR" dirty="0" smtClean="0"/>
              <a:t>.</a:t>
            </a:r>
            <a:endParaRPr lang="en-US" altLang="ko-KR" dirty="0" smtClean="0"/>
          </a:p>
        </p:txBody>
      </p:sp>
      <p:pic>
        <p:nvPicPr>
          <p:cNvPr id="4" name="_x38483328" descr="EMB000007b421e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6031" y="3059128"/>
            <a:ext cx="4072634" cy="3071834"/>
          </a:xfrm>
          <a:prstGeom prst="rect">
            <a:avLst/>
          </a:prstGeom>
          <a:noFill/>
        </p:spPr>
      </p:pic>
      <p:pic>
        <p:nvPicPr>
          <p:cNvPr id="5" name="_x214577760" descr="EMB000007b421e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89435" y="3059128"/>
            <a:ext cx="4072636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슬라이드 노트 마스터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 노트 마스터를 사용하면 모든 슬라이드 노트에 표시할 정보를 선택하고 해당 정보의 레이아웃을 정렬할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머리글 또는 바닥글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날짜 및 슬라이드 페이지 번호에 대한 개체 틀 이외에도 슬라이드 노트 마스터에는 슬라이드의 이미지에 대한 개체 틀과 슬라이드 노트 텍스트에 대한 본문 개체 틀이 포함됨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슬라이드 노트 마스터는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프레젠테이션 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노트 마스터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선택해 편집할 수 있음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37940744" descr="EMB000007b421e6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16355" y="3504679"/>
            <a:ext cx="3582619" cy="2699309"/>
          </a:xfrm>
          <a:prstGeom prst="rect">
            <a:avLst/>
          </a:prstGeom>
          <a:noFill/>
        </p:spPr>
      </p:pic>
      <p:pic>
        <p:nvPicPr>
          <p:cNvPr id="5" name="_x38101128" descr="EMB000007b421e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10507" y="3504679"/>
            <a:ext cx="3582619" cy="26993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서식 파일 저장하기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서식 파일에는 슬라이드 마스터가 하나 포함되고 슬라이드 마스터에는 레이아웃이 하나 이상 포함되어야 프레젠테이션에서 해당 서식 파일을 사용할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서식 파일로 저장하려면 빠른 도구모음의 저장 클릭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그리고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다음 다른 이름으로 저장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파일 이름을 입력하고 파일 형식 목록에서 </a:t>
            </a:r>
            <a:r>
              <a:rPr lang="en-US" altLang="ko-KR" dirty="0" smtClean="0"/>
              <a:t>PowerPoint </a:t>
            </a:r>
            <a:r>
              <a:rPr lang="ko-KR" altLang="en-US" dirty="0" smtClean="0"/>
              <a:t>서식 파일을 선택하고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저장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서식 파일은 *</a:t>
            </a:r>
            <a:r>
              <a:rPr lang="en-US" altLang="ko-KR" dirty="0" smtClean="0"/>
              <a:t>.</a:t>
            </a:r>
            <a:r>
              <a:rPr lang="en-US" altLang="ko-KR" dirty="0" err="1" smtClean="0"/>
              <a:t>potx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확장자로</a:t>
            </a:r>
            <a:r>
              <a:rPr lang="ko-KR" altLang="en-US" dirty="0" smtClean="0"/>
              <a:t> 저장됨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214735464" descr="EMB000007b421e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2804" y="3429000"/>
            <a:ext cx="4160602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8.3 </a:t>
            </a:r>
            <a:r>
              <a:rPr lang="ko-KR" altLang="en-US" dirty="0" smtClean="0"/>
              <a:t>슬라이드 마스터와 서식 파일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사용자 정의 서식 적용하기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사용자 정의 서식 파일을 적용하려면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오피스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버튼을 클릭하고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새로 만들기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그리고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새 프레젠테이션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서식 파일에서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내 서식 파일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클릭하고 이전에 만든 사용자 지정 서식 파일을 선택한 다음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확인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클릭함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3539008" descr="EMB000007b421e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265" y="2516175"/>
            <a:ext cx="4306604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화면 전환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 쇼를 실행할 때 다음 슬라이드로의 전환 효과를 의미하며</a:t>
            </a:r>
            <a:r>
              <a:rPr lang="en-US" altLang="ko-KR" dirty="0" smtClean="0"/>
              <a:t>, [</a:t>
            </a:r>
            <a:r>
              <a:rPr lang="ko-KR" altLang="en-US" dirty="0" smtClean="0"/>
              <a:t>애니메이션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모든 설정이 이루어짐</a:t>
            </a:r>
            <a:r>
              <a:rPr lang="en-US" altLang="ko-KR" dirty="0" smtClean="0"/>
              <a:t>.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➊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미리보기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선택한 효과가 슬라이드에 적용되었을 때 화면을 미리 확인할 수 있음</a:t>
            </a:r>
            <a:r>
              <a:rPr lang="en-US" altLang="ko-KR" dirty="0" smtClean="0"/>
              <a:t>.</a:t>
            </a:r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en-US" altLang="ko-KR" dirty="0" smtClean="0"/>
              <a:t> </a:t>
            </a:r>
            <a:r>
              <a:rPr lang="ko-KR" altLang="en-US" dirty="0" smtClean="0"/>
              <a:t>화면 전환 효과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선택한 슬라이드에 적용할 화면 전환 효과를 선택한다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자세히    버튼을 클릭하면 더 많은 효과를 볼 수 있음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592" y="2114532"/>
            <a:ext cx="7715273" cy="1197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_x214710576" descr="EMB000007b421f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7782" y="4195773"/>
            <a:ext cx="4052854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화면 전환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 쇼를 실행할 때 다음 슬라이드로의 전환 효과를 의미하며</a:t>
            </a:r>
            <a:r>
              <a:rPr lang="en-US" altLang="ko-KR" dirty="0" smtClean="0"/>
              <a:t>, [</a:t>
            </a:r>
            <a:r>
              <a:rPr lang="ko-KR" altLang="en-US" dirty="0" smtClean="0"/>
              <a:t>애니메이션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모든 설정이 이루어짐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marL="542925" lvl="2" indent="-95250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➌</a:t>
            </a:r>
            <a:r>
              <a:rPr lang="ko-KR" altLang="en-US" dirty="0" smtClean="0"/>
              <a:t> </a:t>
            </a:r>
            <a:r>
              <a:rPr lang="ko-KR" altLang="en-US" dirty="0" smtClean="0"/>
              <a:t>화면 전환 소리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선택한 슬라이드가 보일 때의 효과음 선택</a:t>
            </a:r>
            <a:r>
              <a:rPr lang="en-US" altLang="ko-KR" dirty="0" smtClean="0"/>
              <a:t>. </a:t>
            </a:r>
          </a:p>
          <a:p>
            <a:pPr marL="542925" lvl="2" indent="-95250">
              <a:buNone/>
            </a:pPr>
            <a:r>
              <a:rPr lang="en-US" altLang="ko-KR" dirty="0" smtClean="0"/>
              <a:t>    </a:t>
            </a:r>
            <a:r>
              <a:rPr lang="ko-KR" altLang="en-US" dirty="0" smtClean="0"/>
              <a:t>만약에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반복 재생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 체크되었다면 슬라이드가 보이는 동안 </a:t>
            </a:r>
            <a:endParaRPr lang="en-US" altLang="ko-KR" dirty="0" smtClean="0"/>
          </a:p>
          <a:p>
            <a:pPr marL="542925" lvl="2" indent="-95250">
              <a:buNone/>
            </a:pPr>
            <a:r>
              <a:rPr lang="en-US" altLang="ko-KR" dirty="0" smtClean="0"/>
              <a:t>    </a:t>
            </a:r>
            <a:r>
              <a:rPr lang="ko-KR" altLang="en-US" dirty="0" smtClean="0"/>
              <a:t>계속해서 효과음이 들림</a:t>
            </a:r>
            <a:r>
              <a:rPr lang="en-US" altLang="ko-KR" dirty="0" smtClean="0"/>
              <a:t>.</a:t>
            </a:r>
          </a:p>
          <a:p>
            <a:pPr lvl="2">
              <a:buNone/>
            </a:pPr>
            <a:endParaRPr lang="en-US" altLang="ko-KR" dirty="0" smtClean="0"/>
          </a:p>
          <a:p>
            <a:pPr lvl="2">
              <a:buNone/>
            </a:pPr>
            <a:endParaRPr lang="en-US" altLang="ko-KR" dirty="0" smtClean="0"/>
          </a:p>
          <a:p>
            <a:pPr lvl="2">
              <a:buNone/>
            </a:pPr>
            <a:endParaRPr lang="en-US" altLang="ko-KR" dirty="0" smtClean="0"/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➍</a:t>
            </a:r>
            <a:r>
              <a:rPr lang="en-US" altLang="ko-KR" dirty="0" smtClean="0"/>
              <a:t> </a:t>
            </a:r>
            <a:r>
              <a:rPr lang="ko-KR" altLang="en-US" dirty="0" smtClean="0"/>
              <a:t>화면 전환 속도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화면 전환 효과가 진행되는 속도를 지정하며 ‘느리게’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중간’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빠르게’ 중에서 선택할 수 있음</a:t>
            </a:r>
            <a:r>
              <a:rPr lang="en-US" altLang="ko-KR" dirty="0" smtClean="0"/>
              <a:t>.</a:t>
            </a:r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➎</a:t>
            </a:r>
            <a:r>
              <a:rPr lang="en-US" altLang="ko-KR" dirty="0" smtClean="0"/>
              <a:t> </a:t>
            </a:r>
            <a:r>
              <a:rPr lang="ko-KR" altLang="en-US" dirty="0" smtClean="0"/>
              <a:t>모두 적용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화면 전환 효과에서 설정한 내용을 모든 슬라이드에 적용함</a:t>
            </a:r>
            <a:r>
              <a:rPr lang="en-US" altLang="ko-KR" dirty="0" smtClean="0"/>
              <a:t>.</a:t>
            </a:r>
          </a:p>
          <a:p>
            <a:pPr lvl="2">
              <a:buNone/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➏</a:t>
            </a:r>
            <a:r>
              <a:rPr lang="en-US" altLang="ko-KR" dirty="0" smtClean="0"/>
              <a:t> </a:t>
            </a:r>
            <a:r>
              <a:rPr lang="ko-KR" altLang="en-US" dirty="0" smtClean="0"/>
              <a:t>화면 전환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선택한 슬라이드에서 다음 슬라이드로 전환되는 시점을 선택하며 ‘마우스로 클릭할 때’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선택하면 마우스로 클릭할 때 다음 슬라이드로 전환되고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다음 시간 후 자동 전환’은 입력된 시간이 지나면 다음 슬라이드로 전환됨</a:t>
            </a:r>
            <a:r>
              <a:rPr lang="en-US" altLang="ko-KR" dirty="0" smtClean="0"/>
              <a:t>. </a:t>
            </a:r>
            <a:r>
              <a:rPr lang="ko-KR" altLang="en-US" dirty="0" smtClean="0"/>
              <a:t>만약에 동시에 지정하면 먼저 조건을 만족하는 시점 실행</a:t>
            </a:r>
            <a:r>
              <a:rPr lang="en-US" altLang="ko-KR" dirty="0" smtClean="0"/>
              <a:t>.</a:t>
            </a:r>
            <a:endParaRPr lang="en-US" altLang="ko-KR" dirty="0" smtClean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105" y="2121900"/>
            <a:ext cx="7715273" cy="1197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_x38101128" descr="EMB000007b42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3058" y="3391173"/>
            <a:ext cx="1143008" cy="14983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화면 전환 효과 적용하기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애니메이션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탭을 선택한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화면 전환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그룹의 화면 전환 갤러리 중에서 원하는 효과 클릭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그러면 슬라이드 창에서 바로 확인할 수 있고</a:t>
            </a:r>
            <a:r>
              <a:rPr lang="en-US" altLang="ko-KR" dirty="0" smtClean="0"/>
              <a:t>, [</a:t>
            </a:r>
            <a:r>
              <a:rPr lang="ko-KR" altLang="en-US" dirty="0" smtClean="0"/>
              <a:t>미리 보기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눌러 확인할 수도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화면 전환 효과에 사용할 화면 전환 소리와 속도 선택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모든 슬라이드에 같은 화면 전환 효과를 적용하려면 화면 전환 효과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속도 등을 설정하고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애니메이션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슬라이드 화면 전환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모두 적용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클릭하면 됨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214721864" descr="EMB000007b4220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0545" y="3530621"/>
            <a:ext cx="4043959" cy="2928958"/>
          </a:xfrm>
          <a:prstGeom prst="rect">
            <a:avLst/>
          </a:prstGeom>
          <a:noFill/>
        </p:spPr>
      </p:pic>
      <p:pic>
        <p:nvPicPr>
          <p:cNvPr id="5" name="그림 4" descr="ch08-73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03950" y="3530621"/>
            <a:ext cx="4046272" cy="2928958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화면 전환 효과 확인하기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애니메이션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미리 보기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선택하거나 슬라이드 쇼를 실행하여 확인할 수 있음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214710576" descr="EMB000007b4220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9578" y="2179640"/>
            <a:ext cx="4043960" cy="2928958"/>
          </a:xfrm>
          <a:prstGeom prst="rect">
            <a:avLst/>
          </a:prstGeom>
          <a:noFill/>
        </p:spPr>
      </p:pic>
      <p:pic>
        <p:nvPicPr>
          <p:cNvPr id="5" name="_x215012064" descr="EMB000007b4220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2982" y="2179640"/>
            <a:ext cx="4043960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8.1 </a:t>
            </a:r>
            <a:r>
              <a:rPr lang="ko-KR" altLang="en-US" dirty="0" smtClean="0"/>
              <a:t>멀티미디어 프레젠테이션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도형 이동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도형을 선택하고 원하는 위치까지 마우스로 드래그해 도형을 이동시킬 수 </a:t>
            </a:r>
            <a:r>
              <a:rPr lang="ko-KR" altLang="en-US" dirty="0" err="1" smtClean="0"/>
              <a:t>있</a:t>
            </a:r>
            <a:r>
              <a:rPr lang="en-US" altLang="ko-KR" dirty="0" smtClean="0"/>
              <a:t>.</a:t>
            </a:r>
            <a:r>
              <a:rPr lang="ko-KR" altLang="en-US" dirty="0" smtClean="0"/>
              <a:t>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도형을 선택한 후 키보드의 방향 키</a:t>
            </a:r>
            <a:r>
              <a:rPr lang="en-US" altLang="ko-KR" dirty="0" smtClean="0"/>
              <a:t>(←→↑↓)</a:t>
            </a:r>
            <a:r>
              <a:rPr lang="ko-KR" altLang="en-US" dirty="0" smtClean="0"/>
              <a:t>를 눌러 도형을 이동할 수 있음</a:t>
            </a:r>
            <a:r>
              <a:rPr lang="en-US" altLang="ko-KR" dirty="0" smtClean="0"/>
              <a:t>. </a:t>
            </a:r>
            <a:r>
              <a:rPr lang="ko-KR" altLang="en-US" dirty="0" smtClean="0"/>
              <a:t>세밀한 이동은 </a:t>
            </a:r>
            <a:r>
              <a:rPr lang="en-US" altLang="ko-KR" dirty="0" smtClean="0"/>
              <a:t>&lt;Ctrl&gt; </a:t>
            </a:r>
            <a:r>
              <a:rPr lang="ko-KR" altLang="en-US" dirty="0" smtClean="0"/>
              <a:t>키를 누르고 방향키를 누름</a:t>
            </a:r>
            <a:r>
              <a:rPr lang="en-US" altLang="ko-KR" dirty="0" smtClean="0"/>
              <a:t>.</a:t>
            </a:r>
            <a:endParaRPr lang="en-US" altLang="ko-KR" dirty="0" smtClean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5912" y="2808279"/>
            <a:ext cx="59721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사용자 지정 애니메이션 작업 창 알아보기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애니메이션 효과는 슬라이드 쇼를 실행할 때 슬라이드 내의 각종 개체들이 어떻게 움직일지를 지정하며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사용자 지정 애니메이션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작업 창에서 모든 설정이 이루어짐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280" y="2182847"/>
            <a:ext cx="1976894" cy="4605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786050" y="2182847"/>
            <a:ext cx="59293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➐</a:t>
            </a:r>
            <a:r>
              <a:rPr lang="ko-KR" altLang="en-US" sz="1600" smtClean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애니메이션 목록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슬라이드 내의 개체에 적용한 애니메이션 목록을 순서대로 보여줌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 </a:t>
            </a:r>
          </a:p>
          <a:p>
            <a:endParaRPr lang="en-US" altLang="ko-KR" sz="1600" dirty="0" smtClean="0">
              <a:latin typeface="휴먼엑스포" pitchFamily="18" charset="-127"/>
              <a:ea typeface="휴먼엑스포" pitchFamily="18" charset="-127"/>
            </a:endParaRPr>
          </a:p>
          <a:p>
            <a:endParaRPr lang="en-US" altLang="ko-KR" sz="1600" dirty="0" smtClean="0">
              <a:latin typeface="휴먼엑스포" pitchFamily="18" charset="-127"/>
              <a:ea typeface="휴먼엑스포" pitchFamily="18" charset="-127"/>
            </a:endParaRPr>
          </a:p>
          <a:p>
            <a:endParaRPr lang="en-US" altLang="ko-KR" sz="1600" dirty="0" smtClean="0">
              <a:latin typeface="휴먼엑스포" pitchFamily="18" charset="-127"/>
              <a:ea typeface="휴먼엑스포" pitchFamily="18" charset="-127"/>
            </a:endParaRPr>
          </a:p>
          <a:p>
            <a:endParaRPr lang="en-US" altLang="ko-KR" sz="1600" dirty="0" smtClean="0">
              <a:latin typeface="휴먼엑스포" pitchFamily="18" charset="-127"/>
              <a:ea typeface="휴먼엑스포" pitchFamily="18" charset="-127"/>
            </a:endParaRPr>
          </a:p>
          <a:p>
            <a:endParaRPr lang="en-US" altLang="ko-KR" sz="1600" dirty="0" smtClean="0">
              <a:latin typeface="휴먼엑스포" pitchFamily="18" charset="-127"/>
              <a:ea typeface="휴먼엑스포" pitchFamily="18" charset="-127"/>
            </a:endParaRPr>
          </a:p>
          <a:p>
            <a:endParaRPr lang="en-US" altLang="ko-KR" sz="1600" dirty="0" smtClean="0">
              <a:latin typeface="휴먼엑스포" pitchFamily="18" charset="-127"/>
              <a:ea typeface="휴먼엑스포" pitchFamily="18" charset="-127"/>
            </a:endParaRPr>
          </a:p>
          <a:p>
            <a:endParaRPr lang="en-US" altLang="ko-KR" sz="1600" dirty="0" smtClean="0">
              <a:latin typeface="휴먼엑스포" pitchFamily="18" charset="-127"/>
              <a:ea typeface="휴먼엑스포" pitchFamily="18" charset="-127"/>
            </a:endParaRPr>
          </a:p>
          <a:p>
            <a:r>
              <a:rPr lang="ko-KR" altLang="en-US" sz="16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➑</a:t>
            </a:r>
            <a:r>
              <a:rPr lang="en-US" altLang="ko-KR" sz="1600" smtClean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순서 조정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애니메이션 목록의 순서 변경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</a:t>
            </a:r>
          </a:p>
          <a:p>
            <a:endParaRPr lang="en-US" altLang="ko-KR" sz="1600" dirty="0" smtClean="0">
              <a:latin typeface="휴먼엑스포" pitchFamily="18" charset="-127"/>
              <a:ea typeface="휴먼엑스포" pitchFamily="18" charset="-127"/>
            </a:endParaRPr>
          </a:p>
          <a:p>
            <a:r>
              <a:rPr lang="ko-KR" altLang="en-US" sz="16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➒</a:t>
            </a:r>
            <a:r>
              <a:rPr lang="ko-KR" altLang="en-US" sz="1600" smtClean="0">
                <a:latin typeface="휴먼엑스포" pitchFamily="18" charset="-127"/>
                <a:ea typeface="휴먼엑스포" pitchFamily="18" charset="-127"/>
              </a:rPr>
              <a:t>재생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애니메이션 효과를 슬라이드 창에서 확인함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</a:t>
            </a:r>
          </a:p>
          <a:p>
            <a:endParaRPr lang="en-US" altLang="ko-KR" sz="1600" dirty="0" smtClean="0">
              <a:latin typeface="휴먼엑스포" pitchFamily="18" charset="-127"/>
              <a:ea typeface="휴먼엑스포" pitchFamily="18" charset="-127"/>
            </a:endParaRPr>
          </a:p>
          <a:p>
            <a:r>
              <a:rPr lang="ko-KR" altLang="en-US" sz="16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➓</a:t>
            </a:r>
            <a:r>
              <a:rPr lang="en-US" altLang="ko-KR" sz="1600" smtClean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ko-KR" altLang="en-US" sz="1600" smtClean="0">
                <a:latin typeface="휴먼엑스포" pitchFamily="18" charset="-127"/>
                <a:ea typeface="휴먼엑스포" pitchFamily="18" charset="-127"/>
              </a:rPr>
              <a:t>슬라이드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쇼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애니메이션 효과를 실제 프레젠테이션과 동일한 상황에서 확인하기 위해 슬라이드 쇼 실행함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</a:t>
            </a:r>
          </a:p>
          <a:p>
            <a:endParaRPr lang="en-US" altLang="ko-KR" sz="1600" dirty="0" smtClean="0">
              <a:latin typeface="휴먼엑스포" pitchFamily="18" charset="-127"/>
              <a:ea typeface="휴먼엑스포" pitchFamily="18" charset="-127"/>
            </a:endParaRPr>
          </a:p>
          <a:p>
            <a:r>
              <a:rPr lang="ko-KR" altLang="en-US" sz="16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➓</a:t>
            </a:r>
            <a:r>
              <a:rPr lang="en-US" altLang="ko-KR" sz="1600" smtClean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ko-KR" altLang="en-US" sz="1600" smtClean="0">
                <a:latin typeface="휴먼엑스포" pitchFamily="18" charset="-127"/>
                <a:ea typeface="휴먼엑스포" pitchFamily="18" charset="-127"/>
              </a:rPr>
              <a:t>미리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보기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슬라이드 화면에서 애니메이션 재생 효과를 확인할 수 있음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</a:t>
            </a:r>
            <a:endParaRPr lang="en-US" altLang="ko-KR" sz="1600" dirty="0"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2754352"/>
            <a:ext cx="4714908" cy="16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애니메이션 효과 적용하기</a:t>
            </a:r>
            <a:endParaRPr lang="en-US" altLang="ko-KR" dirty="0" smtClean="0"/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➊</a:t>
            </a:r>
            <a:r>
              <a:rPr lang="ko-KR" altLang="en-US" dirty="0" smtClean="0"/>
              <a:t> 애니메이션을 적용할 개체를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사용자 지정 애니메이션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작업 창에서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효과 적용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나타내기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강조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끝내기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이동 경로</a:t>
            </a:r>
            <a:r>
              <a:rPr lang="en-US" altLang="ko-KR" dirty="0" smtClean="0"/>
              <a:t>] </a:t>
            </a:r>
            <a:r>
              <a:rPr lang="ko-KR" altLang="en-US" dirty="0" smtClean="0"/>
              <a:t>중에서 애니메이션 효과 선택</a:t>
            </a:r>
            <a:r>
              <a:rPr lang="en-US" altLang="ko-KR" dirty="0" smtClean="0"/>
              <a:t>. </a:t>
            </a:r>
            <a:r>
              <a:rPr lang="ko-KR" altLang="en-US" dirty="0" smtClean="0"/>
              <a:t>애니메이션 효과가 적용되면 슬라이드 창에 애니메이션 순서 번호가 표시되고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애니메이션 목록에 적용된 애니메이션 항목이 표시됨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772250"/>
            <a:ext cx="7286676" cy="2664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애니메이션 효과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나타내기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선택한 개체가 처음에는 슬라이드 화면에 없다가 나타나게 하는 효과들이 있다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강조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선택한 개체가 눈에 띄도록 강조할 수 있는 효과들이 모여 있다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끝내기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선택한 개체가 처음에는 슬라이드 화면에 있다가 사라지게 하는 효과들이 있다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이동 경로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선택한 개체가 지정한 경로를 따라 이동하게 하는 효과들이 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215018296" descr="EMB000007b4220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262" y="3435363"/>
            <a:ext cx="1722486" cy="1714512"/>
          </a:xfrm>
          <a:prstGeom prst="rect">
            <a:avLst/>
          </a:prstGeom>
          <a:noFill/>
        </p:spPr>
      </p:pic>
      <p:pic>
        <p:nvPicPr>
          <p:cNvPr id="5" name="_x214721864" descr="EMB000007b422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6649" y="3435363"/>
            <a:ext cx="1961721" cy="1714512"/>
          </a:xfrm>
          <a:prstGeom prst="rect">
            <a:avLst/>
          </a:prstGeom>
          <a:noFill/>
        </p:spPr>
      </p:pic>
      <p:pic>
        <p:nvPicPr>
          <p:cNvPr id="6" name="_x38139440" descr="EMB000007b422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38352" y="3435363"/>
            <a:ext cx="1722486" cy="1714512"/>
          </a:xfrm>
          <a:prstGeom prst="rect">
            <a:avLst/>
          </a:prstGeom>
          <a:noFill/>
        </p:spPr>
      </p:pic>
      <p:pic>
        <p:nvPicPr>
          <p:cNvPr id="7" name="_x214952560" descr="EMB000007b4220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95740" y="3435363"/>
            <a:ext cx="2119664" cy="192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애니메이션 효과 적용하기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ko-KR" altLang="en-US" dirty="0" smtClean="0"/>
              <a:t> 애니메이션의 시작 시점 선택</a:t>
            </a:r>
            <a:r>
              <a:rPr lang="en-US" altLang="ko-KR" dirty="0" smtClean="0"/>
              <a:t>. </a:t>
            </a:r>
            <a:r>
              <a:rPr lang="ko-KR" altLang="en-US" dirty="0" smtClean="0"/>
              <a:t>여기서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클릭할 때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선택하면 슬라이드 쇼가 실행될 때 마우스로 클릭해야 선택된 개체의 애니메이션이 실행됨</a:t>
            </a:r>
            <a:r>
              <a:rPr lang="en-US" altLang="ko-KR" dirty="0" smtClean="0"/>
              <a:t>. [</a:t>
            </a:r>
            <a:r>
              <a:rPr lang="ko-KR" altLang="en-US" dirty="0" smtClean="0"/>
              <a:t>이전 효과와 함께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이전 효과 다음에</a:t>
            </a:r>
            <a:r>
              <a:rPr lang="en-US" altLang="ko-KR" dirty="0" smtClean="0"/>
              <a:t>]</a:t>
            </a:r>
            <a:r>
              <a:rPr lang="ko-KR" altLang="en-US" dirty="0" smtClean="0"/>
              <a:t>는 독립된 애니메이션 순서를 갖지 않고 이전 애니메이션과 연관되어 실행됨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_x37940744" descr="EMB000007b4221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90437" y="2698740"/>
            <a:ext cx="3846693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애니메이션 효과 적용하기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➌</a:t>
            </a:r>
            <a:r>
              <a:rPr lang="ko-KR" altLang="en-US" dirty="0" smtClean="0"/>
              <a:t> 애니메이션 효과에 따라 애니메이션 속성이 변함</a:t>
            </a:r>
            <a:r>
              <a:rPr lang="en-US" altLang="ko-KR" dirty="0" smtClean="0"/>
              <a:t>. [</a:t>
            </a:r>
            <a:r>
              <a:rPr lang="ko-KR" altLang="en-US" dirty="0" smtClean="0"/>
              <a:t>날아오기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효과를 선택하는 경우에 애니메이션 방향이 표시되고</a:t>
            </a:r>
            <a:r>
              <a:rPr lang="en-US" altLang="ko-KR" dirty="0" smtClean="0"/>
              <a:t>, [</a:t>
            </a:r>
            <a:r>
              <a:rPr lang="ko-KR" altLang="en-US" dirty="0" smtClean="0"/>
              <a:t>강조</a:t>
            </a:r>
            <a:r>
              <a:rPr lang="en-US" altLang="ko-KR" dirty="0" smtClean="0"/>
              <a:t>] </a:t>
            </a:r>
            <a:r>
              <a:rPr lang="ko-KR" altLang="en-US" dirty="0" smtClean="0"/>
              <a:t>효과를 선택하는 경우에 애니메이션 크기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애니메이션 양</a:t>
            </a:r>
            <a:r>
              <a:rPr lang="en-US" altLang="ko-KR" dirty="0" smtClean="0"/>
              <a:t>(</a:t>
            </a:r>
            <a:r>
              <a:rPr lang="ko-KR" altLang="en-US" dirty="0" smtClean="0"/>
              <a:t>값</a:t>
            </a:r>
            <a:r>
              <a:rPr lang="en-US" altLang="ko-KR" dirty="0" smtClean="0"/>
              <a:t>) </a:t>
            </a:r>
            <a:r>
              <a:rPr lang="ko-KR" altLang="en-US" dirty="0" smtClean="0"/>
              <a:t>등이 표시됨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➍</a:t>
            </a:r>
            <a:r>
              <a:rPr lang="ko-KR" altLang="en-US" dirty="0" smtClean="0"/>
              <a:t> 애니메이션의 진행 속도를 선택한다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슬라이드 내에 여러 개체를 애니메이션 정의하는 경우에는 가급적 속도를 빠르게 진행하는 것이 좋다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214739208" descr="EMB000007b4221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25486" y="3051188"/>
            <a:ext cx="3748060" cy="2714644"/>
          </a:xfrm>
          <a:prstGeom prst="rect">
            <a:avLst/>
          </a:prstGeom>
          <a:noFill/>
        </p:spPr>
      </p:pic>
      <p:pic>
        <p:nvPicPr>
          <p:cNvPr id="5" name="_x214918664" descr="EMB000007b4221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21292" y="3051188"/>
            <a:ext cx="3748060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애니메이션 효과 적용하기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➎</a:t>
            </a:r>
            <a:r>
              <a:rPr lang="ko-KR" altLang="en-US" dirty="0" smtClean="0"/>
              <a:t> 애니메이션 순서 조절</a:t>
            </a:r>
            <a:r>
              <a:rPr lang="en-US" altLang="ko-KR" dirty="0" smtClean="0"/>
              <a:t>. </a:t>
            </a:r>
            <a:r>
              <a:rPr lang="ko-KR" altLang="en-US" dirty="0" smtClean="0"/>
              <a:t>먼저 순서를 변경할 애니메이션 목록을 선택하고 순서 조정 버튼</a:t>
            </a:r>
            <a:r>
              <a:rPr lang="en-US" altLang="ko-KR" dirty="0" smtClean="0"/>
              <a:t>(  </a:t>
            </a:r>
            <a:r>
              <a:rPr lang="en-US" altLang="ko-KR" dirty="0" smtClean="0"/>
              <a:t>          </a:t>
            </a:r>
            <a:r>
              <a:rPr lang="en-US" altLang="ko-KR" dirty="0" smtClean="0"/>
              <a:t>)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587" y="2406636"/>
            <a:ext cx="7924826" cy="2537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_x214830104" descr="EMB000007b422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9758" y="1878219"/>
            <a:ext cx="225477" cy="214314"/>
          </a:xfrm>
          <a:prstGeom prst="rect">
            <a:avLst/>
          </a:prstGeom>
          <a:noFill/>
        </p:spPr>
      </p:pic>
      <p:pic>
        <p:nvPicPr>
          <p:cNvPr id="6" name="_x214910728" descr="EMB000007b422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58664" y="1878219"/>
            <a:ext cx="225477" cy="2143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애니메이션 효과 적용하기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➏</a:t>
            </a:r>
            <a:r>
              <a:rPr lang="ko-KR" altLang="en-US" dirty="0" smtClean="0"/>
              <a:t> 마지막으로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재생</a:t>
            </a:r>
            <a:r>
              <a:rPr lang="en-US" altLang="ko-KR" dirty="0" smtClean="0"/>
              <a:t>&gt;, &lt;</a:t>
            </a:r>
            <a:r>
              <a:rPr lang="ko-KR" altLang="en-US" dirty="0" smtClean="0"/>
              <a:t>슬라이드 쇼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를 선택하여 애니메이션 확인</a:t>
            </a:r>
            <a:r>
              <a:rPr lang="en-US" altLang="ko-KR" dirty="0" smtClean="0"/>
              <a:t>. &lt;</a:t>
            </a:r>
            <a:r>
              <a:rPr lang="ko-KR" altLang="en-US" dirty="0" smtClean="0"/>
              <a:t>재생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을 클릭하면 애니메이션 목록 부분에 진행 시간 표시 막대가 함께 표시됨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191" y="2443149"/>
            <a:ext cx="7929618" cy="2521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애니메이션 목록 이용하기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슬라이드 </a:t>
            </a:r>
            <a:r>
              <a:rPr lang="ko-KR" altLang="en-US" dirty="0" smtClean="0"/>
              <a:t>내의 개체에 가장 손쉽게 애니메이션을 적용하는 방법은 </a:t>
            </a:r>
            <a:r>
              <a:rPr lang="en-US" altLang="ko-KR" dirty="0" smtClean="0"/>
              <a:t>[</a:t>
            </a:r>
            <a:r>
              <a:rPr lang="ko-KR" altLang="en-US" dirty="0" smtClean="0"/>
              <a:t>애니메이션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애니메이션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애니메이션 목록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버튼을 클릭하여 애니메이션 효과를 선택하는 것임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애니메이션 목록은 현재 선택한 개체에 따라서 내용이 달라짐</a:t>
            </a:r>
            <a:r>
              <a:rPr lang="en-US" altLang="ko-KR" dirty="0" smtClean="0"/>
              <a:t>.</a:t>
            </a:r>
          </a:p>
          <a:p>
            <a:pPr lvl="1"/>
            <a:endParaRPr lang="ko-KR" altLang="en-US" dirty="0"/>
          </a:p>
        </p:txBody>
      </p:sp>
      <p:pic>
        <p:nvPicPr>
          <p:cNvPr id="4" name="_x214577760" descr="EMB000007b4221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82544" y="3200380"/>
            <a:ext cx="4043960" cy="2928958"/>
          </a:xfrm>
          <a:prstGeom prst="rect">
            <a:avLst/>
          </a:prstGeom>
          <a:noFill/>
        </p:spPr>
      </p:pic>
      <p:pic>
        <p:nvPicPr>
          <p:cNvPr id="5" name="_x214774568" descr="EMB000007b4221c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8513" y="3185866"/>
            <a:ext cx="4043960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차트와 스마트아트 애니메이션 적용하기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차트 애니메이션 적용하기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차트는 하나의 개체 단위뿐만 아니라 항목 또는 계열 단위로 애니메이션 적용할 수 있음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차트의 구성 </a:t>
            </a:r>
            <a:r>
              <a:rPr lang="ko-KR" altLang="en-US" dirty="0" err="1" smtClean="0"/>
              <a:t>요소별로</a:t>
            </a:r>
            <a:r>
              <a:rPr lang="ko-KR" altLang="en-US" dirty="0" smtClean="0"/>
              <a:t> 애니메이션을 적용하려면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사용자 지정 애니메이션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작업 창의 애니메이션 목록에서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애니메이션 항목을 선택하고 목록 버튼을 클릭하여 </a:t>
            </a:r>
            <a:r>
              <a:rPr lang="en-US" altLang="ko-KR" dirty="0" smtClean="0"/>
              <a:t>[</a:t>
            </a:r>
            <a:r>
              <a:rPr lang="ko-KR" altLang="en-US" dirty="0" smtClean="0"/>
              <a:t>효과 옵션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선택함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그리고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차트 애니메이션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탭을 클릭하여 차트 묶는 단위를 선택함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214721864" descr="EMB000007b4221d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7034" y="3429000"/>
            <a:ext cx="3945327" cy="2857520"/>
          </a:xfrm>
          <a:prstGeom prst="rect">
            <a:avLst/>
          </a:prstGeom>
          <a:noFill/>
        </p:spPr>
      </p:pic>
      <p:pic>
        <p:nvPicPr>
          <p:cNvPr id="5" name="_x215008336" descr="EMB000007b4221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7562" y="3429000"/>
            <a:ext cx="3945327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8.4 </a:t>
            </a:r>
            <a:r>
              <a:rPr lang="ko-KR" altLang="en-US" dirty="0" smtClean="0"/>
              <a:t>슬라이드 쇼와 인쇄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차트와 스마트아트 애니메이션 적용하기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스마트아트 그래픽 애니메이션 적용하기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스마트아트 그래픽은 강조하거나 단계적으로 정보를 표시하기 위해 하나의 개체 또는 </a:t>
            </a:r>
            <a:r>
              <a:rPr lang="ko-KR" altLang="en-US" dirty="0" err="1" smtClean="0"/>
              <a:t>도형별로</a:t>
            </a:r>
            <a:r>
              <a:rPr lang="ko-KR" altLang="en-US" dirty="0" smtClean="0"/>
              <a:t> 애니메이션을 적용할 수 있음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예를 들어 도형을 화면 한쪽에서 빠르게 날아오게 하거나 천천히 나타나게 할 수 있다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사용 중인 스마트아트 그래픽 레이아웃에 적합한 애니메이션을 결정하려면 스마트아트 그래픽 텍스트 창에서 정보를 확인해야 함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선택하는 스마트아트 그래픽 레이아웃에 따라 사용할 수 있는 애니메이션은 다르지만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한 번에 모든 도형에 또는 한 도형에 애니메이션을 적용할 수 있다는 점은 같음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스마트아트 그래픽에 애니메이션을 적용하는 가장 좋은 방법은 애니메이션 목록에서 원하는 애니메이션 효과를 선택하는 것임</a:t>
            </a:r>
            <a:r>
              <a:rPr lang="en-US" altLang="ko-KR" dirty="0" smtClean="0"/>
              <a:t>. </a:t>
            </a:r>
            <a:r>
              <a:rPr lang="ko-KR" altLang="en-US" dirty="0" smtClean="0"/>
              <a:t>필요에 따라 사용자 지정 애니메이션 작업 창에서 애니메이션을 사용자 지정할 수 있음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37940744" descr="EMB000007b4221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85830" y="4378338"/>
            <a:ext cx="3028755" cy="2194750"/>
          </a:xfrm>
          <a:prstGeom prst="rect">
            <a:avLst/>
          </a:prstGeom>
          <a:noFill/>
        </p:spPr>
      </p:pic>
      <p:pic>
        <p:nvPicPr>
          <p:cNvPr id="5" name="_x214721864" descr="EMB000007b4222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92902" y="4378338"/>
            <a:ext cx="3028755" cy="2194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rigin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pre_iai</Template>
  <TotalTime>1526</TotalTime>
  <Words>6373</Words>
  <Application>Microsoft Office PowerPoint</Application>
  <PresentationFormat>화면 슬라이드 쇼(4:3)</PresentationFormat>
  <Paragraphs>641</Paragraphs>
  <Slides>107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107</vt:i4>
      </vt:variant>
    </vt:vector>
  </HeadingPairs>
  <TitlesOfParts>
    <vt:vector size="108" baseType="lpstr">
      <vt:lpstr>1_Origin</vt:lpstr>
      <vt:lpstr>정보처리일반I  파워포인트 2007 활용 (개체 삽입, 테마와 스마트아트, 슬라이드 마스터와 서식 파일)</vt:lpstr>
      <vt:lpstr>Chapter08 파워포인트 2007 활용</vt:lpstr>
      <vt:lpstr>슬라이드 3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8.1 멀티미디어 프레젠테이션 문서 만들기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8.2 테마와 스마트아트로 프레젠테이션 꾸미기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8.3 슬라이드 마스터와 서식 파일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8.4 슬라이드 쇼와 인쇄</vt:lpstr>
      <vt:lpstr>슬라이드 107</vt:lpstr>
    </vt:vector>
  </TitlesOfParts>
  <Company>Dongseo Univ.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Resolution (Fast and Robust Multiframe Super Resolution)</dc:title>
  <dc:creator>Choi Nam Seok</dc:creator>
  <cp:lastModifiedBy>Namseok Choi</cp:lastModifiedBy>
  <cp:revision>167</cp:revision>
  <dcterms:created xsi:type="dcterms:W3CDTF">2009-02-27T07:09:50Z</dcterms:created>
  <dcterms:modified xsi:type="dcterms:W3CDTF">2009-05-30T20:10:49Z</dcterms:modified>
</cp:coreProperties>
</file>