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300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1" r:id="rId18"/>
    <p:sldId id="302" r:id="rId19"/>
    <p:sldId id="303" r:id="rId20"/>
    <p:sldId id="304" r:id="rId21"/>
    <p:sldId id="305" r:id="rId22"/>
    <p:sldId id="311" r:id="rId23"/>
    <p:sldId id="312" r:id="rId24"/>
    <p:sldId id="313" r:id="rId25"/>
    <p:sldId id="314" r:id="rId26"/>
    <p:sldId id="315" r:id="rId27"/>
    <p:sldId id="306" r:id="rId28"/>
    <p:sldId id="307" r:id="rId29"/>
    <p:sldId id="308" r:id="rId30"/>
    <p:sldId id="309" r:id="rId31"/>
    <p:sldId id="310" r:id="rId32"/>
    <p:sldId id="316" r:id="rId33"/>
    <p:sldId id="317" r:id="rId34"/>
    <p:sldId id="318" r:id="rId35"/>
    <p:sldId id="319" r:id="rId36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308" y="-102"/>
      </p:cViewPr>
      <p:guideLst>
        <p:guide orient="horz" pos="2160"/>
        <p:guide orient="horz" pos="3997"/>
        <p:guide orient="horz" pos="1366"/>
        <p:guide pos="2880"/>
        <p:guide pos="54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904875" y="2819400"/>
            <a:ext cx="7315200" cy="21082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906463" y="5048250"/>
            <a:ext cx="7315200" cy="895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/>
          <p:nvPr/>
        </p:nvSpPr>
        <p:spPr>
          <a:xfrm>
            <a:off x="904875" y="2819400"/>
            <a:ext cx="228600" cy="21082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906463" y="5048250"/>
            <a:ext cx="228600" cy="895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87450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ko-KR" sz="900" dirty="0">
                <a:solidFill>
                  <a:schemeClr val="tx2"/>
                </a:solidFill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  2009, 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Choi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, 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Dongseo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 Univ.,  E-mail : sugi@dit.dongseo.ac.kr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187450" y="3068638"/>
            <a:ext cx="6985000" cy="1655762"/>
          </a:xfrm>
        </p:spPr>
        <p:txBody>
          <a:bodyPr anchor="t" anchorCtr="1"/>
          <a:lstStyle>
            <a:lvl1pPr>
              <a:defRPr sz="20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71650" y="5084763"/>
            <a:ext cx="6400800" cy="817562"/>
          </a:xfrm>
        </p:spPr>
        <p:txBody>
          <a:bodyPr/>
          <a:lstStyle>
            <a:lvl1pPr marL="0" indent="0" algn="r">
              <a:buFont typeface="Wingdings 3" pitchFamily="18" charset="2"/>
              <a:buNone/>
              <a:defRPr sz="1400" b="1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r>
              <a:rPr lang="ko-KR" altLang="en-US"/>
              <a:t>마스터 부제목 스타일 편집</a:t>
            </a:r>
          </a:p>
        </p:txBody>
      </p:sp>
    </p:spTree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 b="1"/>
            </a:lvl1pPr>
            <a:lvl2pPr>
              <a:defRPr sz="1600" b="1"/>
            </a:lvl2pPr>
            <a:lvl3pPr>
              <a:defRPr sz="1400" b="1"/>
            </a:lvl3pPr>
            <a:lvl4pPr>
              <a:defRPr sz="1200" b="1"/>
            </a:lvl4pPr>
            <a:lvl5pPr>
              <a:defRPr sz="1000" b="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4103" name="Slide Number Placeholder 4"/>
          <p:cNvSpPr txBox="1">
            <a:spLocks noGrp="1"/>
          </p:cNvSpPr>
          <p:nvPr/>
        </p:nvSpPr>
        <p:spPr bwMode="auto">
          <a:xfrm>
            <a:off x="612775" y="6356350"/>
            <a:ext cx="1371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>
              <a:defRPr/>
            </a:pPr>
            <a:fld id="{59E0859C-5A5F-45DF-94E3-D86202ADD042}" type="slidenum">
              <a:rPr kumimoji="0" lang="en-US" altLang="ko-KR" sz="900">
                <a:solidFill>
                  <a:schemeClr val="tx2"/>
                </a:solidFill>
                <a:latin typeface="Gill Sans MT" pitchFamily="34" charset="0"/>
              </a:rPr>
              <a:pPr latinLnBrk="0">
                <a:defRPr/>
              </a:pPr>
              <a:t>‹#›</a:t>
            </a:fld>
            <a:endParaRPr kumimoji="0" lang="en-US" altLang="ko-KR" sz="900">
              <a:solidFill>
                <a:schemeClr val="tx2"/>
              </a:solidFill>
              <a:latin typeface="Gill Sans MT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187450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ko-KR" sz="900">
                <a:solidFill>
                  <a:schemeClr val="tx2"/>
                </a:solidFill>
              </a:rPr>
              <a:t>Institute of Ambient Intelligence</a:t>
            </a:r>
            <a:r>
              <a:rPr lang="en-US" altLang="ko-KR" sz="900">
                <a:solidFill>
                  <a:schemeClr val="tx2"/>
                </a:solidFill>
                <a:latin typeface="Verdana" pitchFamily="34" charset="0"/>
              </a:rPr>
              <a:t>  2009,  Choi, Namseok,  Dongseo Univ.,  E-mail : sugi@dit.dongseo.ac.kr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100">
          <a:solidFill>
            <a:schemeClr val="tx2"/>
          </a:solidFill>
          <a:latin typeface="+mn-lt"/>
          <a:ea typeface="+mn-ea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400">
          <a:solidFill>
            <a:schemeClr val="tx1"/>
          </a:solidFill>
          <a:latin typeface="+mn-lt"/>
          <a:ea typeface="+mn-ea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  <a:ea typeface="+mn-ea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5pPr>
      <a:lvl6pPr marL="18288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6pPr>
      <a:lvl7pPr marL="22860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7pPr>
      <a:lvl8pPr marL="27432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8pPr>
      <a:lvl9pPr marL="32004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kowon.dongseo.ac.kr/~d8003150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ko-KR" altLang="en-US" sz="3600" b="1" dirty="0" smtClean="0"/>
              <a:t>정보처리일반</a:t>
            </a:r>
            <a:r>
              <a:rPr lang="en-US" altLang="ko-KR" sz="3600" dirty="0" smtClean="0"/>
              <a:t>I</a:t>
            </a:r>
            <a:br>
              <a:rPr lang="en-US" altLang="ko-KR" sz="3600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sz="2400" dirty="0" smtClean="0"/>
              <a:t>한글 </a:t>
            </a:r>
            <a:r>
              <a:rPr lang="en-US" altLang="ko-KR" sz="2400" dirty="0" smtClean="0"/>
              <a:t>2007 </a:t>
            </a:r>
            <a:r>
              <a:rPr lang="ko-KR" altLang="en-US" sz="2400" dirty="0" smtClean="0"/>
              <a:t>활용</a:t>
            </a:r>
            <a:r>
              <a:rPr lang="en-US" altLang="ko-KR" sz="2400" dirty="0" smtClean="0"/>
              <a:t>(2)</a:t>
            </a:r>
            <a:br>
              <a:rPr lang="en-US" altLang="ko-KR" sz="2400" dirty="0" smtClean="0"/>
            </a:br>
            <a:r>
              <a:rPr lang="ko-KR" altLang="en-US" sz="2400" dirty="0" smtClean="0"/>
              <a:t>그림 넣기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도형 그리기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포스터와 안내문 만들기</a:t>
            </a:r>
            <a:endParaRPr lang="en-US" altLang="ko-KR" sz="3600" dirty="0" smtClean="0"/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ko-KR" sz="1200" dirty="0" smtClean="0"/>
              <a:t>2008. 04. 06</a:t>
            </a:r>
          </a:p>
          <a:p>
            <a:pPr eaLnBrk="1" hangingPunct="1"/>
            <a:r>
              <a:rPr lang="en-US" altLang="ko-KR" sz="1200" dirty="0" err="1" smtClean="0"/>
              <a:t>Namseok</a:t>
            </a:r>
            <a:r>
              <a:rPr lang="en-US" altLang="ko-KR" sz="1200" dirty="0" smtClean="0"/>
              <a:t> </a:t>
            </a:r>
            <a:r>
              <a:rPr lang="en-US" altLang="ko-KR" sz="1200" dirty="0" err="1" smtClean="0"/>
              <a:t>Choi</a:t>
            </a:r>
            <a:endParaRPr lang="en-US" altLang="ko-KR" sz="1200" dirty="0" smtClean="0"/>
          </a:p>
          <a:p>
            <a:pPr eaLnBrk="1" hangingPunct="1"/>
            <a:r>
              <a:rPr lang="en-US" altLang="ko-KR" sz="1200" dirty="0" smtClean="0">
                <a:hlinkClick r:id="rId2"/>
              </a:rPr>
              <a:t>http://kowon.dongseo.ac.kr/~d8003150</a:t>
            </a:r>
            <a:endParaRPr lang="en-US" altLang="ko-KR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1.3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차트 만들기</a:t>
            </a:r>
          </a:p>
        </p:txBody>
      </p:sp>
      <p:sp>
        <p:nvSpPr>
          <p:cNvPr id="4505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차트 만들기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실행하거나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기본</a:t>
            </a:r>
            <a:r>
              <a:rPr lang="en-US" altLang="ko-KR" dirty="0" smtClean="0"/>
              <a:t>] </a:t>
            </a:r>
            <a:r>
              <a:rPr lang="ko-KR" altLang="en-US" dirty="0" smtClean="0"/>
              <a:t>도구 상자에서 차트 아이콘</a:t>
            </a:r>
            <a:r>
              <a:rPr lang="en-US" altLang="ko-KR" dirty="0" smtClean="0"/>
              <a:t>(      ) </a:t>
            </a:r>
            <a:r>
              <a:rPr lang="ko-KR" altLang="en-US" dirty="0" smtClean="0"/>
              <a:t>을 누른다</a:t>
            </a:r>
            <a:r>
              <a:rPr lang="en-US" altLang="ko-KR" dirty="0" smtClean="0"/>
              <a:t>. 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현재의 표 내용대로 편집 화면에 </a:t>
            </a:r>
            <a:r>
              <a:rPr lang="en-US" altLang="ko-KR" dirty="0" smtClean="0"/>
              <a:t>2</a:t>
            </a:r>
            <a:r>
              <a:rPr lang="ko-KR" altLang="en-US" dirty="0" smtClean="0"/>
              <a:t>차원의 세로 막대 차트가 삽입된다</a:t>
            </a:r>
            <a:r>
              <a:rPr lang="en-US" altLang="ko-KR" dirty="0" smtClean="0"/>
              <a:t>. 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차트 영역 바깥쪽을 마우스로 한 번 눌러 차트 만들기를 끝낸다</a:t>
            </a:r>
            <a:r>
              <a:rPr lang="en-US" altLang="ko-KR" dirty="0" smtClean="0"/>
              <a:t>. </a:t>
            </a:r>
            <a:endParaRPr lang="en-US" altLang="ko-KR" dirty="0"/>
          </a:p>
        </p:txBody>
      </p:sp>
      <p:pic>
        <p:nvPicPr>
          <p:cNvPr id="6" name="그림 5" descr="Pch04-05(3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63600" y="1858941"/>
            <a:ext cx="5711952" cy="682752"/>
          </a:xfrm>
          <a:prstGeom prst="rect">
            <a:avLst/>
          </a:prstGeom>
        </p:spPr>
      </p:pic>
      <p:pic>
        <p:nvPicPr>
          <p:cNvPr id="7" name="_x182611096" descr="EMB000016ac44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3600" y="3282948"/>
            <a:ext cx="4118814" cy="23630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8" name="_x182607656" descr="EMB000016ac44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67709" y="1301724"/>
            <a:ext cx="228600" cy="228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1.3 </a:t>
            </a:r>
            <a:r>
              <a:rPr lang="ko-KR" altLang="en-US" dirty="0" smtClean="0"/>
              <a:t>차트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차트 만들기</a:t>
            </a:r>
          </a:p>
        </p:txBody>
      </p:sp>
      <p:sp>
        <p:nvSpPr>
          <p:cNvPr id="46082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차트 종류와 차트 데이터 변경하기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차트 편집 상태에서 ‘차트 마법사’</a:t>
            </a:r>
            <a:r>
              <a:rPr lang="ko-KR" altLang="en-US" dirty="0" err="1" smtClean="0"/>
              <a:t>를</a:t>
            </a:r>
            <a:r>
              <a:rPr lang="ko-KR" altLang="en-US" dirty="0" smtClean="0"/>
              <a:t> 선택하면 차트의 종류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제목</a:t>
            </a:r>
            <a:r>
              <a:rPr lang="en-US" altLang="ko-KR" dirty="0" smtClean="0"/>
              <a:t>, </a:t>
            </a:r>
            <a:r>
              <a:rPr lang="ko-KR" altLang="en-US" dirty="0" smtClean="0"/>
              <a:t>범례 등을 단계적으로 설정할 수 있음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차트 편집 상태에서 ‘차트 데이터 편집’을 선택하면 차트를 만들기 이전의 표에서 직접 데이터를 변경할 수 있으며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표의 행 수와 열 수 등을 변경 가능</a:t>
            </a:r>
            <a:r>
              <a:rPr lang="en-US" altLang="ko-KR" dirty="0" smtClean="0"/>
              <a:t>.</a:t>
            </a:r>
          </a:p>
          <a:p>
            <a:pPr lvl="0"/>
            <a:endParaRPr lang="en-US" altLang="ko-KR" dirty="0" smtClean="0"/>
          </a:p>
          <a:p>
            <a:pPr lvl="0"/>
            <a:endParaRPr lang="en-US" altLang="ko-KR" dirty="0" smtClean="0"/>
          </a:p>
        </p:txBody>
      </p:sp>
      <p:pic>
        <p:nvPicPr>
          <p:cNvPr id="4" name="_x182611256" descr="EMB000016ac44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648" y="2807446"/>
            <a:ext cx="3710413" cy="3429024"/>
          </a:xfrm>
          <a:prstGeom prst="rect">
            <a:avLst/>
          </a:prstGeom>
          <a:noFill/>
        </p:spPr>
      </p:pic>
      <p:pic>
        <p:nvPicPr>
          <p:cNvPr id="5" name="_x182609816" descr="EMB000016ac442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2300" y="2807446"/>
            <a:ext cx="3714776" cy="3433055"/>
          </a:xfrm>
          <a:prstGeom prst="rect">
            <a:avLst/>
          </a:prstGeom>
          <a:noFill/>
        </p:spPr>
      </p:pic>
      <p:pic>
        <p:nvPicPr>
          <p:cNvPr id="6" name="_x182609336" descr="EMB000016ac442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4648" y="2807446"/>
            <a:ext cx="3709610" cy="3429024"/>
          </a:xfrm>
          <a:prstGeom prst="rect">
            <a:avLst/>
          </a:prstGeom>
          <a:noFill/>
        </p:spPr>
      </p:pic>
      <p:pic>
        <p:nvPicPr>
          <p:cNvPr id="7" name="_x182611256" descr="EMB000016ac442b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32300" y="2807446"/>
            <a:ext cx="3718055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1.4 </a:t>
            </a:r>
            <a:r>
              <a:rPr lang="ko-KR" altLang="en-US" dirty="0" err="1" smtClean="0"/>
              <a:t>글상자</a:t>
            </a:r>
            <a:endParaRPr lang="ko-KR" altLang="en-US" dirty="0" smtClean="0"/>
          </a:p>
        </p:txBody>
      </p:sp>
      <p:sp>
        <p:nvSpPr>
          <p:cNvPr id="47106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err="1" smtClean="0"/>
              <a:t>글상자</a:t>
            </a:r>
            <a:r>
              <a:rPr lang="ko-KR" altLang="en-US" dirty="0" smtClean="0"/>
              <a:t> 용도</a:t>
            </a:r>
          </a:p>
          <a:p>
            <a:pPr lvl="0"/>
            <a:r>
              <a:rPr lang="ko-KR" altLang="en-US" dirty="0" smtClean="0"/>
              <a:t>여러 단에 걸쳐 제목을 넣는 경우</a:t>
            </a:r>
          </a:p>
          <a:p>
            <a:pPr lvl="0"/>
            <a:r>
              <a:rPr lang="ko-KR" altLang="en-US" dirty="0" smtClean="0"/>
              <a:t>문서에서 원하는 위치에 글자를 넣는 경우</a:t>
            </a:r>
          </a:p>
          <a:p>
            <a:pPr lvl="0"/>
            <a:r>
              <a:rPr lang="ko-KR" altLang="en-US" dirty="0" smtClean="0"/>
              <a:t>문서 내에 </a:t>
            </a:r>
            <a:r>
              <a:rPr lang="ko-KR" altLang="en-US" dirty="0" err="1" smtClean="0"/>
              <a:t>요약글을</a:t>
            </a:r>
            <a:r>
              <a:rPr lang="ko-KR" altLang="en-US" dirty="0" smtClean="0"/>
              <a:t> 넣는 경우</a:t>
            </a:r>
          </a:p>
          <a:p>
            <a:pPr lvl="0"/>
            <a:r>
              <a:rPr lang="ko-KR" altLang="en-US" dirty="0" err="1" smtClean="0"/>
              <a:t>글상자</a:t>
            </a:r>
            <a:r>
              <a:rPr lang="ko-KR" altLang="en-US" dirty="0" smtClean="0"/>
              <a:t> 만들기</a:t>
            </a:r>
          </a:p>
          <a:p>
            <a:pPr lvl="0"/>
            <a:r>
              <a:rPr lang="en-US" altLang="ko-KR" dirty="0" smtClean="0"/>
              <a:t>[</a:t>
            </a:r>
            <a:r>
              <a:rPr lang="ko-KR" altLang="en-US" dirty="0" smtClean="0"/>
              <a:t>입력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개체</a:t>
            </a:r>
            <a:r>
              <a:rPr lang="en-US" altLang="ko-KR" dirty="0" smtClean="0"/>
              <a:t>]-[</a:t>
            </a:r>
            <a:r>
              <a:rPr lang="ko-KR" altLang="en-US" dirty="0" err="1" smtClean="0"/>
              <a:t>글상자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또는 그리기 모두 모음의 </a:t>
            </a:r>
            <a:r>
              <a:rPr lang="ko-KR" altLang="en-US" dirty="0" err="1" smtClean="0"/>
              <a:t>글상자</a:t>
            </a:r>
            <a:r>
              <a:rPr lang="ko-KR" altLang="en-US" dirty="0" smtClean="0"/>
              <a:t> 아이콘</a:t>
            </a:r>
            <a:r>
              <a:rPr lang="en-US" altLang="ko-KR" dirty="0" smtClean="0"/>
              <a:t>(      </a:t>
            </a:r>
            <a:r>
              <a:rPr lang="en-US" altLang="ko-KR" dirty="0" smtClean="0"/>
              <a:t>) </a:t>
            </a:r>
            <a:r>
              <a:rPr lang="ko-KR" altLang="en-US" dirty="0" smtClean="0"/>
              <a:t>클릭</a:t>
            </a:r>
          </a:p>
          <a:p>
            <a:pPr lvl="0"/>
            <a:endParaRPr lang="ko-KR" altLang="en-US" dirty="0" smtClean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999" y="3632897"/>
            <a:ext cx="7680001" cy="271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_x182609576" descr="EMB000016ac442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48675" y="3000369"/>
            <a:ext cx="357190" cy="3228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1.4 </a:t>
            </a:r>
            <a:r>
              <a:rPr lang="ko-KR" altLang="en-US" dirty="0" err="1" smtClean="0"/>
              <a:t>글상자</a:t>
            </a:r>
            <a:endParaRPr lang="ko-KR" altLang="en-US" dirty="0" smtClean="0"/>
          </a:p>
        </p:txBody>
      </p:sp>
      <p:sp>
        <p:nvSpPr>
          <p:cNvPr id="4813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글상자</a:t>
            </a:r>
            <a:r>
              <a:rPr lang="ko-KR" altLang="en-US" dirty="0" smtClean="0"/>
              <a:t> 위치 이동과 크기 조절</a:t>
            </a:r>
          </a:p>
          <a:p>
            <a:pPr lvl="1"/>
            <a:r>
              <a:rPr lang="ko-KR" altLang="en-US" dirty="0" err="1" smtClean="0"/>
              <a:t>글상자</a:t>
            </a:r>
            <a:r>
              <a:rPr lang="ko-KR" altLang="en-US" dirty="0" smtClean="0"/>
              <a:t> 위치는 </a:t>
            </a:r>
            <a:r>
              <a:rPr lang="ko-KR" altLang="en-US" dirty="0" err="1" smtClean="0"/>
              <a:t>글상자</a:t>
            </a:r>
            <a:r>
              <a:rPr lang="ko-KR" altLang="en-US" dirty="0" smtClean="0"/>
              <a:t> 테두리를 선택하고 드래그하여 이동하고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글상자</a:t>
            </a:r>
            <a:r>
              <a:rPr lang="ko-KR" altLang="en-US" dirty="0" smtClean="0"/>
              <a:t> 크기는 테두리를 선택하고 </a:t>
            </a:r>
            <a:r>
              <a:rPr lang="ko-KR" altLang="en-US" dirty="0" err="1" smtClean="0"/>
              <a:t>조절점을</a:t>
            </a:r>
            <a:r>
              <a:rPr lang="ko-KR" altLang="en-US" dirty="0" smtClean="0"/>
              <a:t> 드래그하여 변경할 수 있음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err="1" smtClean="0"/>
              <a:t>글상자</a:t>
            </a:r>
            <a:r>
              <a:rPr lang="ko-KR" altLang="en-US" dirty="0" smtClean="0"/>
              <a:t> 속성은 </a:t>
            </a:r>
            <a:r>
              <a:rPr lang="ko-KR" altLang="en-US" dirty="0" err="1" smtClean="0"/>
              <a:t>글상자</a:t>
            </a:r>
            <a:r>
              <a:rPr lang="ko-KR" altLang="en-US" dirty="0" smtClean="0"/>
              <a:t> 테두리를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입력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개체 속성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선택</a:t>
            </a:r>
          </a:p>
          <a:p>
            <a:pPr lvl="2"/>
            <a:r>
              <a:rPr lang="ko-KR" altLang="en-US" dirty="0" err="1" smtClean="0"/>
              <a:t>글상자</a:t>
            </a:r>
            <a:r>
              <a:rPr lang="ko-KR" altLang="en-US" dirty="0" smtClean="0"/>
              <a:t> 위치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글상자</a:t>
            </a:r>
            <a:r>
              <a:rPr lang="ko-KR" altLang="en-US" dirty="0" smtClean="0"/>
              <a:t> 테두리 선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글상자</a:t>
            </a:r>
            <a:r>
              <a:rPr lang="ko-KR" altLang="en-US" dirty="0" smtClean="0"/>
              <a:t> 채우기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글상자</a:t>
            </a:r>
            <a:r>
              <a:rPr lang="ko-KR" altLang="en-US" dirty="0" smtClean="0"/>
              <a:t> 세로 정렬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글상자</a:t>
            </a:r>
            <a:r>
              <a:rPr lang="ko-KR" altLang="en-US" dirty="0" smtClean="0"/>
              <a:t> 세로쓰기 등을 설정</a:t>
            </a:r>
            <a:endParaRPr lang="en-US" altLang="ko-KR" sz="1200" dirty="0" smtClean="0"/>
          </a:p>
        </p:txBody>
      </p:sp>
      <p:pic>
        <p:nvPicPr>
          <p:cNvPr id="5" name="그림 4" descr="ch04-28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109" y="2990866"/>
            <a:ext cx="3814279" cy="3286148"/>
          </a:xfrm>
          <a:prstGeom prst="rect">
            <a:avLst/>
          </a:prstGeom>
        </p:spPr>
      </p:pic>
      <p:pic>
        <p:nvPicPr>
          <p:cNvPr id="6" name="그림 5" descr="ch04-28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5637" y="2990866"/>
            <a:ext cx="3814279" cy="32861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1.5 </a:t>
            </a:r>
            <a:r>
              <a:rPr lang="ko-KR" altLang="en-US" dirty="0" smtClean="0"/>
              <a:t>주석 </a:t>
            </a:r>
            <a:r>
              <a:rPr lang="en-US" altLang="ko-KR" dirty="0" smtClean="0"/>
              <a:t>- </a:t>
            </a:r>
            <a:r>
              <a:rPr lang="ko-KR" altLang="en-US" dirty="0" err="1" smtClean="0"/>
              <a:t>주석달기</a:t>
            </a:r>
            <a:endParaRPr lang="ko-KR" altLang="en-US" dirty="0" smtClean="0"/>
          </a:p>
        </p:txBody>
      </p:sp>
      <p:sp>
        <p:nvSpPr>
          <p:cNvPr id="4915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주석</a:t>
            </a:r>
          </a:p>
          <a:p>
            <a:pPr lvl="1"/>
            <a:r>
              <a:rPr lang="ko-KR" altLang="en-US" dirty="0" smtClean="0"/>
              <a:t>본문에서 인용한 자료의 출처를 밝히거나 본문에서 언급한 내용에 대한 보충 자료를 구체적으로 제시할 필요가 있을 때 사용하는 것</a:t>
            </a:r>
          </a:p>
          <a:p>
            <a:pPr lvl="1"/>
            <a:r>
              <a:rPr lang="ko-KR" altLang="en-US" dirty="0" smtClean="0"/>
              <a:t>각주 또는 미주의 형식으로 삽입</a:t>
            </a:r>
          </a:p>
          <a:p>
            <a:pPr lvl="1"/>
            <a:r>
              <a:rPr lang="ko-KR" altLang="en-US" dirty="0" smtClean="0"/>
              <a:t>각주는 각주 번호가 있는 페이지의 아래에 각주 내용이 놓이고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미주는 문서의 가장 뒷부분에 미주 내용이 놓임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각주 삽입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pPr lvl="1"/>
            <a:r>
              <a:rPr lang="ko-KR" altLang="en-US" dirty="0" smtClean="0"/>
              <a:t>❶ 본문에서 각주를 넣을 단어 뒤에 커서를 위치시킨다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❷ [</a:t>
            </a:r>
            <a:r>
              <a:rPr lang="ko-KR" altLang="en-US" dirty="0" smtClean="0"/>
              <a:t>입력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주석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각주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선택한다</a:t>
            </a:r>
            <a:r>
              <a:rPr lang="en-US" altLang="ko-KR" dirty="0" smtClean="0"/>
              <a:t>.</a:t>
            </a:r>
          </a:p>
        </p:txBody>
      </p:sp>
      <p:pic>
        <p:nvPicPr>
          <p:cNvPr id="9" name="그림 8" descr="ch04-29(1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359050" y="3332015"/>
            <a:ext cx="3066898" cy="2381098"/>
          </a:xfrm>
          <a:prstGeom prst="rect">
            <a:avLst/>
          </a:prstGeom>
        </p:spPr>
      </p:pic>
      <p:pic>
        <p:nvPicPr>
          <p:cNvPr id="10" name="그림 9" descr="ch04-29(2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718246" y="3332015"/>
            <a:ext cx="3066898" cy="23810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1.5 </a:t>
            </a:r>
            <a:r>
              <a:rPr lang="ko-KR" altLang="en-US" dirty="0" smtClean="0"/>
              <a:t>주석 </a:t>
            </a:r>
            <a:r>
              <a:rPr lang="en-US" altLang="ko-KR" dirty="0" smtClean="0"/>
              <a:t>- </a:t>
            </a:r>
            <a:r>
              <a:rPr lang="ko-KR" altLang="en-US" dirty="0" err="1" smtClean="0"/>
              <a:t>주석달기</a:t>
            </a:r>
            <a:endParaRPr lang="ko-KR" altLang="en-US" dirty="0" smtClean="0"/>
          </a:p>
        </p:txBody>
      </p:sp>
      <p:sp>
        <p:nvSpPr>
          <p:cNvPr id="5017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각주 삽입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pPr lvl="1"/>
            <a:r>
              <a:rPr lang="en-US" altLang="ko-KR" dirty="0" smtClean="0"/>
              <a:t>❸ </a:t>
            </a:r>
            <a:r>
              <a:rPr lang="ko-KR" altLang="en-US" dirty="0" smtClean="0"/>
              <a:t>커서 위치에 각주 번호가 매겨지고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현재 쪽의 아래에 자동으로 매겨진 각주 번호에 이어서 각주 내용을 입력하고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주석 도구 상자의 닫기 아이콘을 클릭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❹ </a:t>
            </a:r>
            <a:r>
              <a:rPr lang="ko-KR" altLang="en-US" dirty="0" smtClean="0"/>
              <a:t>각주가 삽입된 모습이다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본문에는 각주 번호가 자동으로 삽입되고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각주 내용은 해당 페이지 하단에 표시된다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5" name="그림 4" descr="ch04-29(3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88064" y="1712889"/>
            <a:ext cx="3687123" cy="2857520"/>
          </a:xfrm>
          <a:prstGeom prst="rect">
            <a:avLst/>
          </a:prstGeom>
        </p:spPr>
      </p:pic>
      <p:pic>
        <p:nvPicPr>
          <p:cNvPr id="7" name="그림 6" descr="ch04-29(4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645716" y="1712889"/>
            <a:ext cx="3687123" cy="2857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1.5 </a:t>
            </a:r>
            <a:r>
              <a:rPr lang="ko-KR" altLang="en-US" dirty="0" smtClean="0"/>
              <a:t>주석 </a:t>
            </a:r>
            <a:r>
              <a:rPr lang="en-US" altLang="ko-KR" dirty="0" smtClean="0"/>
              <a:t>- </a:t>
            </a:r>
            <a:r>
              <a:rPr lang="ko-KR" altLang="en-US" dirty="0" err="1" smtClean="0"/>
              <a:t>주석달기</a:t>
            </a:r>
            <a:endParaRPr lang="ko-KR" altLang="en-US" dirty="0" smtClean="0"/>
          </a:p>
        </p:txBody>
      </p:sp>
      <p:sp>
        <p:nvSpPr>
          <p:cNvPr id="51202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각주 수정</a:t>
            </a:r>
          </a:p>
          <a:p>
            <a:pPr lvl="1"/>
            <a:r>
              <a:rPr lang="ko-KR" altLang="en-US" dirty="0" smtClean="0"/>
              <a:t>각주 번호 앞에 커서를 놓고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편집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고치기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선택해 그 각주 번호에 해당하는 내용 수정</a:t>
            </a:r>
          </a:p>
          <a:p>
            <a:pPr lvl="1"/>
            <a:r>
              <a:rPr lang="ko-KR" altLang="en-US" dirty="0" smtClean="0"/>
              <a:t>각주 번호 위에 마우스 포인터를 위치시키고 마우스를 더블 클릭하여 해당 번호의 각주 내용 수정</a:t>
            </a:r>
          </a:p>
          <a:p>
            <a:r>
              <a:rPr lang="ko-KR" altLang="en-US" dirty="0" smtClean="0"/>
              <a:t>각주 삭제</a:t>
            </a:r>
          </a:p>
          <a:p>
            <a:pPr lvl="1"/>
            <a:r>
              <a:rPr lang="ko-KR" altLang="en-US" dirty="0" smtClean="0"/>
              <a:t>본문에서 각주 번호 삭제</a:t>
            </a:r>
          </a:p>
          <a:p>
            <a:r>
              <a:rPr lang="ko-KR" altLang="en-US" dirty="0" smtClean="0"/>
              <a:t>미주 삽입</a:t>
            </a:r>
          </a:p>
          <a:p>
            <a:pPr lvl="1"/>
            <a:r>
              <a:rPr lang="ko-KR" altLang="en-US" dirty="0" smtClean="0"/>
              <a:t>각주를 삽입하는 방법과 유사함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차이점은 미주 내용이 미주 번호와 같은 페이지에 있는 것이 아니라 문서의 모든 내용이 끝난 곳에 표시되는 것임</a:t>
            </a:r>
            <a:r>
              <a:rPr lang="en-US" altLang="ko-KR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2.1 </a:t>
            </a:r>
            <a:r>
              <a:rPr lang="ko-KR" altLang="en-US" dirty="0" smtClean="0"/>
              <a:t>그림 넣기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도형 그리기 </a:t>
            </a:r>
            <a:r>
              <a:rPr lang="en-US" altLang="ko-KR" dirty="0" smtClean="0"/>
              <a:t>- </a:t>
            </a:r>
            <a:r>
              <a:rPr lang="ko-KR" altLang="en-US" dirty="0" smtClean="0"/>
              <a:t>그림 넣기와 그리기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그림 넣기</a:t>
            </a:r>
          </a:p>
          <a:p>
            <a:pPr lvl="1"/>
            <a:r>
              <a:rPr lang="ko-KR" altLang="en-US" dirty="0" smtClean="0"/>
              <a:t>한글 문서에 그림 파일 삽입 기능</a:t>
            </a:r>
          </a:p>
          <a:p>
            <a:pPr lvl="1"/>
            <a:r>
              <a:rPr lang="en-US" altLang="ko-KR" dirty="0" smtClean="0"/>
              <a:t>GIF, JPG, PNG, BMP, AI, PDF </a:t>
            </a:r>
            <a:r>
              <a:rPr lang="ko-KR" altLang="en-US" dirty="0" smtClean="0"/>
              <a:t>등의 다양한 그림 형식 지원</a:t>
            </a:r>
          </a:p>
          <a:p>
            <a:pPr lvl="1"/>
            <a:r>
              <a:rPr lang="ko-KR" altLang="en-US" dirty="0" smtClean="0"/>
              <a:t>그림 도구 상자를 이용하여 그림 위치</a:t>
            </a:r>
            <a:r>
              <a:rPr lang="en-US" altLang="ko-KR" dirty="0" smtClean="0"/>
              <a:t>, </a:t>
            </a:r>
            <a:r>
              <a:rPr lang="ko-KR" altLang="en-US" dirty="0" smtClean="0"/>
              <a:t>확대</a:t>
            </a:r>
            <a:r>
              <a:rPr lang="en-US" altLang="ko-KR" dirty="0" smtClean="0"/>
              <a:t>/</a:t>
            </a:r>
            <a:r>
              <a:rPr lang="ko-KR" altLang="en-US" dirty="0" smtClean="0"/>
              <a:t>축소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그림 자르기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그림 효과 등의 그림 편집을 할 수 있음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❶ [</a:t>
            </a:r>
            <a:r>
              <a:rPr lang="ko-KR" altLang="en-US" dirty="0" smtClean="0"/>
              <a:t>입력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개체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그림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선택</a:t>
            </a:r>
          </a:p>
          <a:p>
            <a:pPr lvl="1"/>
            <a:r>
              <a:rPr lang="ko-KR" altLang="en-US" dirty="0" smtClean="0"/>
              <a:t>❷ 삽입할 그림의 경로와 그림 파일을 선택하고</a:t>
            </a:r>
            <a:r>
              <a:rPr lang="en-US" altLang="ko-KR" dirty="0" smtClean="0"/>
              <a:t>, ‘</a:t>
            </a:r>
            <a:r>
              <a:rPr lang="ko-KR" altLang="en-US" dirty="0" smtClean="0"/>
              <a:t>마우스로 크기 지정’ 옵션을 설정한 후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열기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클릭</a:t>
            </a:r>
            <a:r>
              <a:rPr lang="en-US" altLang="ko-KR" dirty="0" smtClean="0"/>
              <a:t>(</a:t>
            </a:r>
            <a:r>
              <a:rPr lang="ko-KR" altLang="en-US" dirty="0" smtClean="0"/>
              <a:t>옵션에 체크하지 않으면 현재 커서 위치에 원본 그림의 </a:t>
            </a:r>
            <a:r>
              <a:rPr lang="en-US" altLang="ko-KR" dirty="0" smtClean="0"/>
              <a:t>100% </a:t>
            </a:r>
            <a:r>
              <a:rPr lang="ko-KR" altLang="en-US" dirty="0" smtClean="0"/>
              <a:t>크기로 그림 삽입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7012" y="2881305"/>
            <a:ext cx="4937143" cy="2118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2.1 </a:t>
            </a:r>
            <a:r>
              <a:rPr lang="ko-KR" altLang="en-US" dirty="0" smtClean="0"/>
              <a:t>그림 넣기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도형 그리기 </a:t>
            </a:r>
            <a:r>
              <a:rPr lang="en-US" altLang="ko-KR" dirty="0" smtClean="0"/>
              <a:t>- </a:t>
            </a:r>
            <a:r>
              <a:rPr lang="ko-KR" altLang="en-US" dirty="0" smtClean="0"/>
              <a:t>그림 넣기와 그리기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그림 넣기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2"/>
            <a:r>
              <a:rPr lang="ko-KR" altLang="en-US" dirty="0" smtClean="0"/>
              <a:t>❸ 마우스 커서의 모양이 십자</a:t>
            </a:r>
            <a:r>
              <a:rPr lang="en-US" altLang="ko-KR" dirty="0" smtClean="0"/>
              <a:t>(+) </a:t>
            </a:r>
            <a:r>
              <a:rPr lang="ko-KR" altLang="en-US" dirty="0" smtClean="0"/>
              <a:t>모양으로 바뀌었을 때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마우스로 드래그하여 그림 영역을 만든다</a:t>
            </a:r>
            <a:r>
              <a:rPr lang="en-US" altLang="ko-KR" dirty="0" smtClean="0"/>
              <a:t>. </a:t>
            </a:r>
          </a:p>
          <a:p>
            <a:pPr lvl="2"/>
            <a:endParaRPr lang="ko-KR" altLang="en-US" dirty="0" smtClean="0"/>
          </a:p>
          <a:p>
            <a:pPr lvl="2"/>
            <a:endParaRPr lang="en-US" altLang="ko-KR" dirty="0" smtClean="0"/>
          </a:p>
          <a:p>
            <a:pPr lvl="1">
              <a:lnSpc>
                <a:spcPct val="150000"/>
              </a:lnSpc>
            </a:pP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90759" y="1785915"/>
            <a:ext cx="3448050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2.1 </a:t>
            </a:r>
            <a:r>
              <a:rPr lang="ko-KR" altLang="en-US" dirty="0" smtClean="0"/>
              <a:t>그림 넣기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도형 그리기 </a:t>
            </a:r>
            <a:r>
              <a:rPr lang="en-US" altLang="ko-KR" dirty="0" smtClean="0"/>
              <a:t>- </a:t>
            </a:r>
            <a:r>
              <a:rPr lang="ko-KR" altLang="en-US" dirty="0" smtClean="0"/>
              <a:t>그림 넣기와 그리기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그림 위치 이동 및 크기 조절하기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그림 삽입을 완료한 후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그림의 크기를 조절하려면 그림을 선택한 후 그림 주위의 모서리 </a:t>
            </a:r>
            <a:r>
              <a:rPr lang="ko-KR" altLang="en-US" dirty="0" err="1" smtClean="0"/>
              <a:t>조절점을</a:t>
            </a:r>
            <a:r>
              <a:rPr lang="ko-KR" altLang="en-US" dirty="0" smtClean="0"/>
              <a:t> 마우스로 드래그 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그림의 위치를 이동하려면 그림을 선택한 후 그림 내부를 마우스로 드래그 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28367496" descr="EMB000009e406c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66752" y="2516175"/>
            <a:ext cx="4572000" cy="35801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Chapter04 </a:t>
            </a:r>
            <a:r>
              <a:rPr lang="ko-KR" altLang="en-US" dirty="0" smtClean="0"/>
              <a:t>한글 </a:t>
            </a:r>
            <a:r>
              <a:rPr lang="en-US" altLang="ko-KR" dirty="0" smtClean="0"/>
              <a:t>2007 </a:t>
            </a:r>
            <a:r>
              <a:rPr lang="ko-KR" altLang="en-US" dirty="0" smtClean="0"/>
              <a:t>활용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차트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글상자</a:t>
            </a:r>
            <a:r>
              <a:rPr lang="ko-KR" altLang="en-US" dirty="0" smtClean="0"/>
              <a:t> </a:t>
            </a:r>
            <a:r>
              <a:rPr lang="en-US" altLang="ko-KR" dirty="0" smtClean="0"/>
              <a:t>, </a:t>
            </a:r>
            <a:r>
              <a:rPr lang="ko-KR" altLang="en-US" dirty="0" smtClean="0"/>
              <a:t>주석 익히기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>
                <a:solidFill>
                  <a:schemeClr val="tx1"/>
                </a:solidFill>
              </a:rPr>
              <a:t>표 삽입하고 크기 조절하기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chemeClr val="tx1"/>
                </a:solidFill>
              </a:rPr>
              <a:t>표 편집하기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chemeClr val="tx1"/>
                </a:solidFill>
              </a:rPr>
              <a:t>차트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 eaLnBrk="1" hangingPunct="1"/>
            <a:r>
              <a:rPr lang="ko-KR" altLang="en-US" dirty="0" err="1" smtClean="0">
                <a:solidFill>
                  <a:schemeClr val="tx1"/>
                </a:solidFill>
              </a:rPr>
              <a:t>글상자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 eaLnBrk="1" hangingPunct="1"/>
            <a:r>
              <a:rPr lang="ko-KR" altLang="en-US" dirty="0" err="1" smtClean="0">
                <a:solidFill>
                  <a:schemeClr val="tx1"/>
                </a:solidFill>
              </a:rPr>
              <a:t>주석달기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chemeClr val="tx1"/>
                </a:solidFill>
              </a:rPr>
              <a:t>보고서 작성 프로젝트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 eaLnBrk="1" hangingPunct="1"/>
            <a:endParaRPr lang="en-US" altLang="ko-KR" dirty="0" smtClean="0">
              <a:solidFill>
                <a:srgbClr val="0070C0"/>
              </a:solidFill>
            </a:endParaRPr>
          </a:p>
          <a:p>
            <a:pPr eaLnBrk="1" hangingPunct="1"/>
            <a:r>
              <a:rPr lang="en-US" altLang="ko-KR" dirty="0" smtClean="0">
                <a:solidFill>
                  <a:srgbClr val="FF0000"/>
                </a:solidFill>
              </a:rPr>
              <a:t>2. </a:t>
            </a:r>
            <a:r>
              <a:rPr lang="ko-KR" altLang="en-US" dirty="0" smtClean="0">
                <a:solidFill>
                  <a:srgbClr val="FF0000"/>
                </a:solidFill>
              </a:rPr>
              <a:t>그림 넣기</a:t>
            </a:r>
            <a:r>
              <a:rPr lang="en-US" altLang="ko-KR" dirty="0" smtClean="0">
                <a:solidFill>
                  <a:srgbClr val="FF0000"/>
                </a:solidFill>
              </a:rPr>
              <a:t>, </a:t>
            </a:r>
            <a:r>
              <a:rPr lang="ko-KR" altLang="en-US" dirty="0" smtClean="0">
                <a:solidFill>
                  <a:srgbClr val="FF0000"/>
                </a:solidFill>
              </a:rPr>
              <a:t>도형 그리기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rgbClr val="FF0000"/>
                </a:solidFill>
              </a:rPr>
              <a:t>그림 넣기와 그리기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rgbClr val="FF0000"/>
                </a:solidFill>
              </a:rPr>
              <a:t>포스터 작성 프로젝트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lvl="1" eaLnBrk="1" hangingPunct="1"/>
            <a:endParaRPr lang="en-US" altLang="ko-KR" dirty="0" smtClean="0"/>
          </a:p>
          <a:p>
            <a:pPr eaLnBrk="1" hangingPunct="1"/>
            <a:r>
              <a:rPr lang="en-US" altLang="ko-KR" dirty="0" smtClean="0"/>
              <a:t>3. </a:t>
            </a:r>
            <a:r>
              <a:rPr lang="ko-KR" altLang="en-US" dirty="0" smtClean="0"/>
              <a:t>다단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글맵시</a:t>
            </a:r>
            <a:r>
              <a:rPr lang="ko-KR" altLang="en-US" dirty="0" smtClean="0"/>
              <a:t> 익히기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다단 설정하기</a:t>
            </a:r>
            <a:endParaRPr lang="en-US" altLang="ko-KR" dirty="0" smtClean="0"/>
          </a:p>
          <a:p>
            <a:pPr lvl="1" eaLnBrk="1" hangingPunct="1"/>
            <a:r>
              <a:rPr lang="ko-KR" altLang="en-US" dirty="0" err="1" smtClean="0"/>
              <a:t>글맵시</a:t>
            </a:r>
            <a:r>
              <a:rPr lang="ko-KR" altLang="en-US" dirty="0" smtClean="0"/>
              <a:t> 적용하기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소식지 작성 프로젝트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2.1 </a:t>
            </a:r>
            <a:r>
              <a:rPr lang="ko-KR" altLang="en-US" dirty="0" smtClean="0"/>
              <a:t>그림 넣기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도형 그리기 </a:t>
            </a:r>
            <a:r>
              <a:rPr lang="en-US" altLang="ko-KR" dirty="0" smtClean="0"/>
              <a:t>- </a:t>
            </a:r>
            <a:r>
              <a:rPr lang="ko-KR" altLang="en-US" dirty="0" smtClean="0"/>
              <a:t>그림 넣기와 그리기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그림 개체 속성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그림 도구 상자의 개체 속성 아이콘</a:t>
            </a:r>
            <a:r>
              <a:rPr lang="en-US" altLang="ko-KR" dirty="0" smtClean="0"/>
              <a:t>(     ) </a:t>
            </a:r>
            <a:r>
              <a:rPr lang="ko-KR" altLang="en-US" dirty="0" smtClean="0"/>
              <a:t>을 클릭하거나 그림을 더블클릭한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개체 속성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본문과의 배치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여백</a:t>
            </a:r>
            <a:r>
              <a:rPr lang="en-US" altLang="ko-KR" dirty="0" smtClean="0"/>
              <a:t>, </a:t>
            </a:r>
            <a:r>
              <a:rPr lang="ko-KR" altLang="en-US" dirty="0" smtClean="0"/>
              <a:t>테두리 등을 설정할 수 있다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3"/>
            <a:endParaRPr lang="en-US" altLang="ko-KR" dirty="0" smtClean="0"/>
          </a:p>
          <a:p>
            <a:pPr lvl="2"/>
            <a:r>
              <a:rPr lang="ko-KR" altLang="en-US" dirty="0" smtClean="0"/>
              <a:t>❶ 그림의 크기와 위치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본문과의 배치 모양 등 기본적인 개체 속성을 설정할 수 있으며</a:t>
            </a:r>
            <a:r>
              <a:rPr lang="en-US" altLang="ko-KR" dirty="0" smtClean="0"/>
              <a:t>, 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/</a:t>
            </a:r>
            <a:r>
              <a:rPr lang="ko-KR" altLang="en-US" dirty="0" smtClean="0"/>
              <a:t>셀 속성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‘표 위치 설정하기’와 유사함</a:t>
            </a:r>
            <a:r>
              <a:rPr lang="en-US" altLang="ko-KR" dirty="0" smtClean="0"/>
              <a:t>(‘</a:t>
            </a:r>
            <a:r>
              <a:rPr lang="ko-KR" altLang="en-US" dirty="0" smtClean="0"/>
              <a:t>글자처럼 취급’에 체크되어 있으면 그림의 회전이나 기울이기를 할 수 없음</a:t>
            </a:r>
            <a:r>
              <a:rPr lang="en-US" altLang="ko-KR" dirty="0" smtClean="0"/>
              <a:t>)</a:t>
            </a:r>
          </a:p>
          <a:p>
            <a:pPr lvl="2"/>
            <a:r>
              <a:rPr lang="en-US" altLang="ko-KR" dirty="0" smtClean="0"/>
              <a:t>❷ </a:t>
            </a:r>
            <a:r>
              <a:rPr lang="ko-KR" altLang="en-US" dirty="0" smtClean="0"/>
              <a:t>그림의 바깥 여백을 설정하는 것으로 본문과의 배치를 ‘글자처럼 취급’이나 ‘어울림’</a:t>
            </a:r>
            <a:r>
              <a:rPr lang="en-US" altLang="ko-KR" dirty="0" smtClean="0"/>
              <a:t>, ‘</a:t>
            </a:r>
            <a:r>
              <a:rPr lang="ko-KR" altLang="en-US" dirty="0" smtClean="0"/>
              <a:t>자리 차지’ 등으로 지정한 경우에 효과가 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4" name="_x128435408" descr="EMB000009e4068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71972" y="1622400"/>
            <a:ext cx="228600" cy="228600"/>
          </a:xfrm>
          <a:prstGeom prst="rect">
            <a:avLst/>
          </a:prstGeom>
          <a:noFill/>
        </p:spPr>
      </p:pic>
      <p:pic>
        <p:nvPicPr>
          <p:cNvPr id="5" name="그림 4" descr="ch04-34(1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139778" y="2187558"/>
            <a:ext cx="3316764" cy="2857520"/>
          </a:xfrm>
          <a:prstGeom prst="rect">
            <a:avLst/>
          </a:prstGeom>
        </p:spPr>
      </p:pic>
      <p:pic>
        <p:nvPicPr>
          <p:cNvPr id="6" name="그림 5" descr="ch04-34(2)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568802" y="2187558"/>
            <a:ext cx="3316764" cy="285752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2.1 </a:t>
            </a:r>
            <a:r>
              <a:rPr lang="ko-KR" altLang="en-US" dirty="0" smtClean="0"/>
              <a:t>그림 넣기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도형 그리기 </a:t>
            </a:r>
            <a:r>
              <a:rPr lang="en-US" altLang="ko-KR" dirty="0" smtClean="0"/>
              <a:t>- </a:t>
            </a:r>
            <a:r>
              <a:rPr lang="ko-KR" altLang="en-US" dirty="0" smtClean="0"/>
              <a:t>그림 넣기와 그리기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그림 개체 속성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3"/>
            <a:endParaRPr lang="en-US" altLang="ko-KR" dirty="0" smtClean="0"/>
          </a:p>
          <a:p>
            <a:pPr lvl="3"/>
            <a:endParaRPr lang="en-US" altLang="ko-KR" dirty="0" smtClean="0"/>
          </a:p>
          <a:p>
            <a:pPr lvl="2"/>
            <a:r>
              <a:rPr lang="ko-KR" altLang="en-US" dirty="0" smtClean="0"/>
              <a:t>❸ 그림의 테두리를 설정하는 것으로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선 종류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색</a:t>
            </a:r>
            <a:r>
              <a:rPr lang="en-US" altLang="ko-KR" dirty="0" smtClean="0"/>
              <a:t>, </a:t>
            </a:r>
            <a:r>
              <a:rPr lang="ko-KR" altLang="en-US" dirty="0" smtClean="0"/>
              <a:t>굵기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투명도 등을 변경할 수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선 종류를 ‘선 없음’으로 하면 테두리는 없어진다</a:t>
            </a:r>
            <a:r>
              <a:rPr lang="en-US" altLang="ko-KR" dirty="0" smtClean="0"/>
              <a:t>.</a:t>
            </a:r>
          </a:p>
          <a:p>
            <a:pPr lvl="2"/>
            <a:r>
              <a:rPr lang="en-US" altLang="ko-KR" dirty="0" smtClean="0"/>
              <a:t>❹ </a:t>
            </a:r>
            <a:r>
              <a:rPr lang="ko-KR" altLang="en-US" dirty="0" smtClean="0"/>
              <a:t>그림 파일을 삽입하거나 연결하고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해당 그림의 비율을 확대하거나 축소할 수 있으며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또한 그림 자르기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그림 여백 주기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그림 효과 주기 등을 설정할 수 있다</a:t>
            </a:r>
            <a:r>
              <a:rPr lang="en-US" altLang="ko-KR" dirty="0" smtClean="0"/>
              <a:t>. 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그림 3" descr="ch04-34(3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320631" y="1712889"/>
            <a:ext cx="3233845" cy="2786082"/>
          </a:xfrm>
          <a:prstGeom prst="rect">
            <a:avLst/>
          </a:prstGeom>
        </p:spPr>
      </p:pic>
      <p:pic>
        <p:nvPicPr>
          <p:cNvPr id="5" name="그림 4" descr="ch04-34(4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697351" y="1712889"/>
            <a:ext cx="3233845" cy="278608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2.1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그림 삽입하기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한글 문서에 그림을 삽입한다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pPr>
              <a:lnSpc>
                <a:spcPct val="150000"/>
              </a:lnSpc>
            </a:pP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28328936" descr="EMB000009e406bb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63600" y="2168525"/>
            <a:ext cx="3831587" cy="3000396"/>
          </a:xfrm>
          <a:prstGeom prst="rect">
            <a:avLst/>
          </a:prstGeom>
          <a:noFill/>
        </p:spPr>
      </p:pic>
      <p:pic>
        <p:nvPicPr>
          <p:cNvPr id="5" name="_x128328296" descr="EMB000009e406bc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864128" y="2168525"/>
            <a:ext cx="3831587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2.1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그림 삽입하기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문서에 들어 있는 그림의 이미지 중에서 필요한 부분만 선택하기 위해 </a:t>
            </a:r>
            <a:r>
              <a:rPr lang="en-US" altLang="ko-KR" dirty="0" smtClean="0"/>
              <a:t>[</a:t>
            </a:r>
            <a:r>
              <a:rPr lang="ko-KR" altLang="en-US" dirty="0" smtClean="0"/>
              <a:t>그림</a:t>
            </a:r>
            <a:r>
              <a:rPr lang="en-US" altLang="ko-KR" dirty="0" smtClean="0"/>
              <a:t>] </a:t>
            </a:r>
            <a:r>
              <a:rPr lang="ko-KR" altLang="en-US" dirty="0" smtClean="0"/>
              <a:t>도구 상자에서 자르기 아이콘</a:t>
            </a:r>
            <a:r>
              <a:rPr lang="en-US" altLang="ko-KR" dirty="0" smtClean="0"/>
              <a:t>(      ) </a:t>
            </a:r>
            <a:r>
              <a:rPr lang="ko-KR" altLang="en-US" dirty="0" smtClean="0"/>
              <a:t>누름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28331512" descr="EMB000009e406b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05244" y="1574799"/>
            <a:ext cx="228600" cy="228600"/>
          </a:xfrm>
          <a:prstGeom prst="rect">
            <a:avLst/>
          </a:prstGeom>
          <a:noFill/>
        </p:spPr>
      </p:pic>
      <p:pic>
        <p:nvPicPr>
          <p:cNvPr id="5" name="_x39120808" descr="EMB000009e406b9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63600" y="2168525"/>
            <a:ext cx="4196501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2.1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그림 삽입하기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그림 테두리의 경계 선 모양 가까이에 마우스 포인터를 갖다 대면 마우스 포인터의 모양이 바뀌는데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여기서는 그림의 오른쪽 아래 모서리에 마우스 포인터를 갖다 댄 다음 마우스 왼쪽 버튼을 누른 상태에서 그림의 안쪽으로 마우스를 끌어 그림의 일부만 잘라낸다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128344416" descr="EMB000009e4069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63600" y="2662227"/>
            <a:ext cx="3740359" cy="2928958"/>
          </a:xfrm>
          <a:prstGeom prst="rect">
            <a:avLst/>
          </a:prstGeom>
          <a:noFill/>
        </p:spPr>
      </p:pic>
      <p:pic>
        <p:nvPicPr>
          <p:cNvPr id="5" name="_x38509512" descr="EMB000009e4069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21252" y="2662227"/>
            <a:ext cx="3740359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2.1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그림 삽입하기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그림 크기를 조절하기 위해 그림을 선택하고 더블 클릭한 후</a:t>
            </a:r>
            <a:r>
              <a:rPr lang="en-US" altLang="ko-KR" dirty="0" smtClean="0"/>
              <a:t>, [</a:t>
            </a:r>
            <a:r>
              <a:rPr lang="ko-KR" altLang="en-US" dirty="0" smtClean="0"/>
              <a:t>개체 속성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그림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‘확대</a:t>
            </a:r>
            <a:r>
              <a:rPr lang="en-US" altLang="ko-KR" dirty="0" smtClean="0"/>
              <a:t>/</a:t>
            </a:r>
            <a:r>
              <a:rPr lang="ko-KR" altLang="en-US" dirty="0" smtClean="0"/>
              <a:t>축소 비율’ 중 </a:t>
            </a:r>
            <a:r>
              <a:rPr lang="en-US" altLang="ko-KR" dirty="0" smtClean="0"/>
              <a:t>2/3</a:t>
            </a:r>
            <a:r>
              <a:rPr lang="ko-KR" altLang="en-US" dirty="0" smtClean="0"/>
              <a:t>배 아이콘</a:t>
            </a:r>
            <a:r>
              <a:rPr lang="en-US" altLang="ko-KR" dirty="0" smtClean="0"/>
              <a:t>(       ) </a:t>
            </a:r>
            <a:r>
              <a:rPr lang="ko-KR" altLang="en-US" dirty="0" smtClean="0"/>
              <a:t>을 눌러 현재 그림 크기의 </a:t>
            </a:r>
            <a:r>
              <a:rPr lang="en-US" altLang="ko-KR" dirty="0" smtClean="0"/>
              <a:t>2/3</a:t>
            </a:r>
            <a:r>
              <a:rPr lang="ko-KR" altLang="en-US" dirty="0" smtClean="0"/>
              <a:t>로 축소한다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128317632" descr="EMB000009e406b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40601" y="1558490"/>
            <a:ext cx="342900" cy="266700"/>
          </a:xfrm>
          <a:prstGeom prst="rect">
            <a:avLst/>
          </a:prstGeom>
          <a:noFill/>
        </p:spPr>
      </p:pic>
      <p:pic>
        <p:nvPicPr>
          <p:cNvPr id="5" name="_x129825256" descr="EMB000009e406b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63600" y="2168525"/>
            <a:ext cx="3922816" cy="3071834"/>
          </a:xfrm>
          <a:prstGeom prst="rect">
            <a:avLst/>
          </a:prstGeom>
          <a:noFill/>
        </p:spPr>
      </p:pic>
      <p:pic>
        <p:nvPicPr>
          <p:cNvPr id="6" name="_x128332480" descr="EMB000009e406b7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864128" y="2168525"/>
            <a:ext cx="3922816" cy="3071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2.1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그림 삽입하기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그림을 선택하고 드래그하여 적절한 위치로 이동한다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128461208" descr="EMB000009e406b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63600" y="2168525"/>
            <a:ext cx="3831587" cy="3000396"/>
          </a:xfrm>
          <a:prstGeom prst="rect">
            <a:avLst/>
          </a:prstGeom>
          <a:noFill/>
        </p:spPr>
      </p:pic>
      <p:pic>
        <p:nvPicPr>
          <p:cNvPr id="5" name="_x130397648" descr="EMB000009e406b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92690" y="2168525"/>
            <a:ext cx="3831587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2.1 </a:t>
            </a:r>
            <a:r>
              <a:rPr lang="ko-KR" altLang="en-US" dirty="0" smtClean="0"/>
              <a:t>그림 넣기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도형 그리기 </a:t>
            </a:r>
            <a:r>
              <a:rPr lang="en-US" altLang="ko-KR" dirty="0" smtClean="0"/>
              <a:t>- </a:t>
            </a:r>
            <a:r>
              <a:rPr lang="ko-KR" altLang="en-US" dirty="0" smtClean="0"/>
              <a:t>그림 넣기와 그리기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그리기 마당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많이 쓰이는 개체를 미리 만들어 등록해 놓은 것으로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필요할 때마다 등록된 개체를 가져다 원하는 그림을 쉽고 빠르게 그릴 수 있음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‘그리기 조각’과 ‘클립아트’</a:t>
            </a:r>
            <a:r>
              <a:rPr lang="ko-KR" altLang="en-US" dirty="0" err="1" smtClean="0"/>
              <a:t>로</a:t>
            </a:r>
            <a:r>
              <a:rPr lang="ko-KR" altLang="en-US" dirty="0" smtClean="0"/>
              <a:t> 구성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입력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개체</a:t>
            </a:r>
            <a:r>
              <a:rPr lang="en-US" altLang="ko-KR" dirty="0" smtClean="0"/>
              <a:t>]-[</a:t>
            </a:r>
            <a:r>
              <a:rPr lang="ko-KR" altLang="en-US" dirty="0" err="1" smtClean="0"/>
              <a:t>그리기마당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선택한 후</a:t>
            </a:r>
            <a:r>
              <a:rPr lang="en-US" altLang="ko-KR" dirty="0" smtClean="0"/>
              <a:t>, [</a:t>
            </a:r>
            <a:r>
              <a:rPr lang="ko-KR" altLang="en-US" dirty="0" err="1" smtClean="0"/>
              <a:t>그리기마당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그리기 조각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탭이나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클립아트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꾸러미 목록에서 원하는 그리기 조각이나 클립아트 선택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28433200" descr="EMB000009e4068c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57213" y="3276618"/>
            <a:ext cx="3831587" cy="3000396"/>
          </a:xfrm>
          <a:prstGeom prst="rect">
            <a:avLst/>
          </a:prstGeom>
          <a:noFill/>
        </p:spPr>
      </p:pic>
      <p:pic>
        <p:nvPicPr>
          <p:cNvPr id="5" name="_x128430368" descr="EMB000009e4068d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886303" y="3276618"/>
            <a:ext cx="3831587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2.1 </a:t>
            </a:r>
            <a:r>
              <a:rPr lang="ko-KR" altLang="en-US" dirty="0" smtClean="0"/>
              <a:t>그림 넣기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도형 그리기 </a:t>
            </a:r>
            <a:r>
              <a:rPr lang="en-US" altLang="ko-KR" dirty="0" smtClean="0"/>
              <a:t>- </a:t>
            </a:r>
            <a:r>
              <a:rPr lang="ko-KR" altLang="en-US" dirty="0" smtClean="0"/>
              <a:t>그림 넣기와 그리기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그림 그리기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한글에서 그릴 수 있는 그리기 개체는 직선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사각형</a:t>
            </a:r>
            <a:r>
              <a:rPr lang="en-US" altLang="ko-KR" dirty="0" smtClean="0"/>
              <a:t>, </a:t>
            </a:r>
            <a:r>
              <a:rPr lang="ko-KR" altLang="en-US" dirty="0" smtClean="0"/>
              <a:t>원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호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다각형</a:t>
            </a:r>
            <a:r>
              <a:rPr lang="en-US" altLang="ko-KR" dirty="0" smtClean="0"/>
              <a:t>, </a:t>
            </a:r>
            <a:r>
              <a:rPr lang="ko-KR" altLang="en-US" dirty="0" smtClean="0"/>
              <a:t>곡선</a:t>
            </a:r>
            <a:r>
              <a:rPr lang="en-US" altLang="ko-KR" dirty="0" smtClean="0"/>
              <a:t>, </a:t>
            </a:r>
            <a:r>
              <a:rPr lang="ko-KR" altLang="en-US" dirty="0" smtClean="0"/>
              <a:t>펜 그리기 등이 있으며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그리기 도구 상자를 이용하여 그리기 및 편집을 할 수 있음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❶ 사각형이나 원은 </a:t>
            </a:r>
            <a:r>
              <a:rPr lang="en-US" altLang="ko-KR" dirty="0" smtClean="0"/>
              <a:t>&lt;Shift&gt; </a:t>
            </a:r>
            <a:r>
              <a:rPr lang="ko-KR" altLang="en-US" dirty="0" smtClean="0"/>
              <a:t>키를 누른 상태에서 그리면 정사각형이나 정원이 그려짐</a:t>
            </a:r>
            <a:r>
              <a:rPr lang="en-US" altLang="ko-KR" dirty="0" smtClean="0"/>
              <a:t>. </a:t>
            </a:r>
            <a:r>
              <a:rPr lang="ko-KR" altLang="en-US" dirty="0" smtClean="0"/>
              <a:t>다각형은 꼭지점마다 클릭하여 그리게 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시작점 근처에서 클릭하거나 임의의 지점에서 더블 클릭하면 다각형 그리기가 완성됨</a:t>
            </a:r>
            <a:r>
              <a:rPr lang="en-US" altLang="ko-KR" dirty="0" smtClean="0"/>
              <a:t>. </a:t>
            </a:r>
            <a:r>
              <a:rPr lang="ko-KR" altLang="en-US" dirty="0" smtClean="0"/>
              <a:t>직선은 ❸의 속성을 이용하여 다양한 형태로 그릴 수 있음</a:t>
            </a:r>
            <a:r>
              <a:rPr lang="en-US" altLang="ko-KR" dirty="0" smtClean="0"/>
              <a:t>.</a:t>
            </a:r>
          </a:p>
          <a:p>
            <a:pPr lvl="2">
              <a:lnSpc>
                <a:spcPct val="150000"/>
              </a:lnSpc>
            </a:pPr>
            <a:r>
              <a:rPr lang="en-US" altLang="ko-KR" dirty="0" smtClean="0"/>
              <a:t>❷ </a:t>
            </a:r>
            <a:r>
              <a:rPr lang="ko-KR" altLang="en-US" dirty="0" smtClean="0"/>
              <a:t>개체 선택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개체 묶기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개체 풀기 도구</a:t>
            </a:r>
            <a:r>
              <a:rPr lang="en-US" altLang="ko-KR" dirty="0" smtClean="0"/>
              <a:t>. </a:t>
            </a:r>
            <a:r>
              <a:rPr lang="ko-KR" altLang="en-US" dirty="0" smtClean="0"/>
              <a:t>여러 개의 개체를 하나로 묶기 위해서 먼저 개체 선택 도구로 개체를 모두 포함하는 영역을 그리고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개체 묶기 도구를 클릭함</a:t>
            </a:r>
            <a:r>
              <a:rPr lang="en-US" altLang="ko-KR" dirty="0" smtClean="0"/>
              <a:t>. </a:t>
            </a:r>
            <a:r>
              <a:rPr lang="ko-KR" altLang="en-US" dirty="0" smtClean="0"/>
              <a:t>묶어진 개체는 다시 개체 풀기가 가능함</a:t>
            </a:r>
            <a:r>
              <a:rPr lang="en-US" altLang="ko-KR" dirty="0" smtClean="0"/>
              <a:t>.</a:t>
            </a:r>
          </a:p>
        </p:txBody>
      </p:sp>
      <p:pic>
        <p:nvPicPr>
          <p:cNvPr id="4" name="_x129660992" descr="DRW000009e406d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276464"/>
            <a:ext cx="8380416" cy="7143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2.1 </a:t>
            </a:r>
            <a:r>
              <a:rPr lang="ko-KR" altLang="en-US" dirty="0" smtClean="0"/>
              <a:t>그림 넣기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도형 그리기 </a:t>
            </a:r>
            <a:r>
              <a:rPr lang="en-US" altLang="ko-KR" dirty="0" smtClean="0"/>
              <a:t>- </a:t>
            </a:r>
            <a:r>
              <a:rPr lang="ko-KR" altLang="en-US" dirty="0" smtClean="0"/>
              <a:t>그림 넣기와 그리기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그림 그리기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2">
              <a:lnSpc>
                <a:spcPct val="150000"/>
              </a:lnSpc>
            </a:pPr>
            <a:r>
              <a:rPr lang="en-US" altLang="ko-KR" dirty="0" smtClean="0"/>
              <a:t>❸ </a:t>
            </a:r>
            <a:r>
              <a:rPr lang="ko-KR" altLang="en-US" dirty="0" smtClean="0"/>
              <a:t>도형의 선 성분에 대하여 선 굵기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종류 등을 설정할 수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도형 개체를 선택한 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선 굵기</a:t>
            </a:r>
            <a:r>
              <a:rPr lang="en-US" altLang="ko-KR" dirty="0" smtClean="0"/>
              <a:t>(        ), </a:t>
            </a:r>
            <a:r>
              <a:rPr lang="ko-KR" altLang="en-US" dirty="0" smtClean="0"/>
              <a:t>종류</a:t>
            </a:r>
            <a:r>
              <a:rPr lang="en-US" altLang="ko-KR" dirty="0" smtClean="0"/>
              <a:t>(         ) </a:t>
            </a:r>
            <a:r>
              <a:rPr lang="ko-KR" altLang="en-US" dirty="0" smtClean="0"/>
              <a:t>아이콘의 오른쪽에 있는 작은 삼각형을 클릭하여 설정할 수 있음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화살표는 닫힌 도형</a:t>
            </a:r>
            <a:r>
              <a:rPr lang="en-US" altLang="ko-KR" dirty="0" smtClean="0"/>
              <a:t>(</a:t>
            </a:r>
            <a:r>
              <a:rPr lang="ko-KR" altLang="en-US" dirty="0" smtClean="0"/>
              <a:t>시작과 끝이 연결된 도형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아닌 경우에 유효함</a:t>
            </a:r>
            <a:r>
              <a:rPr lang="en-US" altLang="ko-KR" dirty="0" smtClean="0"/>
              <a:t>.</a:t>
            </a:r>
          </a:p>
          <a:p>
            <a:pPr lvl="2">
              <a:lnSpc>
                <a:spcPct val="150000"/>
              </a:lnSpc>
            </a:pPr>
            <a:r>
              <a:rPr lang="en-US" altLang="ko-KR" dirty="0" smtClean="0"/>
              <a:t>❹ </a:t>
            </a:r>
            <a:r>
              <a:rPr lang="ko-KR" altLang="en-US" dirty="0" smtClean="0"/>
              <a:t>회전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왼쪽으로 </a:t>
            </a:r>
            <a:r>
              <a:rPr lang="en-US" altLang="ko-KR" dirty="0" smtClean="0"/>
              <a:t>90° </a:t>
            </a:r>
            <a:r>
              <a:rPr lang="ko-KR" altLang="en-US" dirty="0" smtClean="0"/>
              <a:t>회전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오른쪽으로 </a:t>
            </a:r>
            <a:r>
              <a:rPr lang="en-US" altLang="ko-KR" dirty="0" smtClean="0"/>
              <a:t>90° </a:t>
            </a:r>
            <a:r>
              <a:rPr lang="ko-KR" altLang="en-US" dirty="0" smtClean="0"/>
              <a:t>회전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좌우 뒤집기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상하 뒤집기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다각형 점 편집 도구</a:t>
            </a:r>
            <a:r>
              <a:rPr lang="en-US" altLang="ko-KR" dirty="0" smtClean="0"/>
              <a:t>. </a:t>
            </a:r>
            <a:r>
              <a:rPr lang="ko-KR" altLang="en-US" dirty="0" smtClean="0"/>
              <a:t>개체 회전은 해당 개체를 선택한 후 회전 도구를 클릭하고</a:t>
            </a:r>
            <a:r>
              <a:rPr lang="en-US" altLang="ko-KR" dirty="0" smtClean="0"/>
              <a:t> </a:t>
            </a:r>
            <a:r>
              <a:rPr lang="ko-KR" altLang="en-US" dirty="0" smtClean="0"/>
              <a:t>개체 주위의 </a:t>
            </a:r>
            <a:r>
              <a:rPr lang="ko-KR" altLang="en-US" dirty="0" err="1" smtClean="0"/>
              <a:t>조절점을</a:t>
            </a:r>
            <a:r>
              <a:rPr lang="ko-KR" altLang="en-US" dirty="0" smtClean="0"/>
              <a:t> 드래그하여 각도 조절</a:t>
            </a:r>
            <a:r>
              <a:rPr lang="en-US" altLang="ko-KR" dirty="0" smtClean="0"/>
              <a:t>.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_x129081656" descr="EMB000009e4068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0038" y="1968480"/>
            <a:ext cx="342900" cy="228600"/>
          </a:xfrm>
          <a:prstGeom prst="rect">
            <a:avLst/>
          </a:prstGeom>
          <a:noFill/>
        </p:spPr>
      </p:pic>
      <p:pic>
        <p:nvPicPr>
          <p:cNvPr id="5" name="_x130092072" descr="EMB000009e4068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9082" y="1968480"/>
            <a:ext cx="334963" cy="2206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1.3 </a:t>
            </a:r>
            <a:r>
              <a:rPr lang="ko-KR" altLang="en-US" dirty="0" smtClean="0"/>
              <a:t>차트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차트 만들기</a:t>
            </a:r>
          </a:p>
        </p:txBody>
      </p:sp>
      <p:sp>
        <p:nvSpPr>
          <p:cNvPr id="3789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r>
              <a:rPr lang="ko-KR" altLang="en-US" dirty="0" smtClean="0"/>
              <a:t>차트 만들기 </a:t>
            </a:r>
            <a:r>
              <a:rPr lang="en-US" altLang="ko-KR" dirty="0" smtClean="0"/>
              <a:t>1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ko-KR" altLang="en-US" dirty="0" smtClean="0"/>
              <a:t>차트는 자료의 변화를 알아보기 쉽게 그래프 형식으로 제공하는 기능</a:t>
            </a:r>
            <a:endParaRPr lang="en-US" altLang="ko-KR" dirty="0" smtClean="0"/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ko-KR" altLang="en-US" dirty="0" smtClean="0"/>
              <a:t>표 전체를 셀 블록으로 설정하고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차트 만들기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선택</a:t>
            </a:r>
            <a:r>
              <a:rPr lang="en-US" altLang="ko-KR" dirty="0" smtClean="0"/>
              <a:t>.</a:t>
            </a:r>
          </a:p>
          <a:p>
            <a:pPr lvl="2">
              <a:lnSpc>
                <a:spcPct val="150000"/>
              </a:lnSpc>
            </a:pPr>
            <a:endParaRPr lang="en-US" altLang="ko-KR" dirty="0" smtClean="0"/>
          </a:p>
        </p:txBody>
      </p:sp>
      <p:pic>
        <p:nvPicPr>
          <p:cNvPr id="6" name="_x182608056" descr="EMB000016ac44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495" y="2695586"/>
            <a:ext cx="4035249" cy="3143272"/>
          </a:xfrm>
          <a:prstGeom prst="rect">
            <a:avLst/>
          </a:prstGeom>
          <a:noFill/>
        </p:spPr>
      </p:pic>
      <p:pic>
        <p:nvPicPr>
          <p:cNvPr id="7" name="_x182609496" descr="EMB000016ac441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6205" y="2695586"/>
            <a:ext cx="4035251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2.1 </a:t>
            </a:r>
            <a:r>
              <a:rPr lang="ko-KR" altLang="en-US" dirty="0" smtClean="0"/>
              <a:t>그림 넣기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도형 그리기 </a:t>
            </a:r>
            <a:r>
              <a:rPr lang="en-US" altLang="ko-KR" dirty="0" smtClean="0"/>
              <a:t>- </a:t>
            </a:r>
            <a:r>
              <a:rPr lang="ko-KR" altLang="en-US" dirty="0" smtClean="0"/>
              <a:t>그림 넣기와 그리기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그림 그리기 예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0163" y="1747869"/>
            <a:ext cx="6542087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2.1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err="1" smtClean="0"/>
              <a:t>도형만들기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사각형 한 개를 그리고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사각형을 복사하기 위해 </a:t>
            </a:r>
            <a:r>
              <a:rPr lang="en-US" altLang="ko-KR" dirty="0" smtClean="0"/>
              <a:t>&lt;ctrl&gt; </a:t>
            </a:r>
            <a:r>
              <a:rPr lang="ko-KR" altLang="en-US" dirty="0" smtClean="0"/>
              <a:t>키를 누른 채 사각형 개체를 드래그하여 세 개의 사각형을 만든다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사각형의 </a:t>
            </a:r>
            <a:r>
              <a:rPr lang="ko-KR" altLang="en-US" dirty="0" err="1" smtClean="0"/>
              <a:t>면색을</a:t>
            </a:r>
            <a:r>
              <a:rPr lang="ko-KR" altLang="en-US" dirty="0" smtClean="0"/>
              <a:t> 각각 다르게 설정한다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129660992" descr="EMB000009e4068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911699" y="2327280"/>
            <a:ext cx="3786215" cy="2964867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544" y="2327280"/>
            <a:ext cx="4405987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2.1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err="1" smtClean="0"/>
              <a:t>도형만들기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각 도형마다 그림자를 적용시킨다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129108512" descr="EMB000009e4068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63600" y="2168525"/>
            <a:ext cx="4014044" cy="3143272"/>
          </a:xfrm>
          <a:prstGeom prst="rect">
            <a:avLst/>
          </a:prstGeom>
          <a:noFill/>
        </p:spPr>
      </p:pic>
      <p:pic>
        <p:nvPicPr>
          <p:cNvPr id="5" name="_x129953240" descr="EMB000009e4068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07004" y="2168525"/>
            <a:ext cx="4014044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2.1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err="1" smtClean="0"/>
              <a:t>도형만들기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사각형을 겹치도록 위치를 이동한다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그리기 도구 모음에서 개체 선택 아이콘</a:t>
            </a:r>
            <a:r>
              <a:rPr lang="en-US" altLang="ko-KR" dirty="0" smtClean="0"/>
              <a:t>(     ) </a:t>
            </a:r>
            <a:r>
              <a:rPr lang="ko-KR" altLang="en-US" dirty="0" smtClean="0"/>
              <a:t>을 클릭하고 개체 묶기 아이콘</a:t>
            </a:r>
            <a:r>
              <a:rPr lang="en-US" altLang="ko-KR" dirty="0" smtClean="0"/>
              <a:t>(     ) </a:t>
            </a:r>
            <a:r>
              <a:rPr lang="ko-KR" altLang="en-US" dirty="0" smtClean="0"/>
              <a:t> 클릭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28408408" descr="EMB000009e406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1438" y="1593828"/>
            <a:ext cx="228600" cy="228600"/>
          </a:xfrm>
          <a:prstGeom prst="rect">
            <a:avLst/>
          </a:prstGeom>
          <a:noFill/>
        </p:spPr>
      </p:pic>
      <p:pic>
        <p:nvPicPr>
          <p:cNvPr id="5" name="_x128967848" descr="EMB000009e406b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6225" y="1593828"/>
            <a:ext cx="228600" cy="228600"/>
          </a:xfrm>
          <a:prstGeom prst="rect">
            <a:avLst/>
          </a:prstGeom>
          <a:noFill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2159007"/>
            <a:ext cx="37623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4858" y="2730511"/>
            <a:ext cx="31242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6248" y="2730512"/>
            <a:ext cx="321471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모서리가 둥근 직사각형 8"/>
          <p:cNvSpPr/>
          <p:nvPr/>
        </p:nvSpPr>
        <p:spPr bwMode="auto">
          <a:xfrm>
            <a:off x="857224" y="4945089"/>
            <a:ext cx="6572296" cy="857256"/>
          </a:xfrm>
          <a:prstGeom prst="roundRect">
            <a:avLst>
              <a:gd name="adj" fmla="val 5891"/>
            </a:avLst>
          </a:prstGeom>
          <a:gradFill flip="none" rotWithShape="1">
            <a:gsLst>
              <a:gs pos="0">
                <a:srgbClr val="B8CCC3">
                  <a:tint val="66000"/>
                  <a:satMod val="160000"/>
                </a:srgbClr>
              </a:gs>
              <a:gs pos="50000">
                <a:srgbClr val="B8CCC3">
                  <a:tint val="44500"/>
                  <a:satMod val="160000"/>
                </a:srgbClr>
              </a:gs>
              <a:gs pos="100000">
                <a:srgbClr val="B8CCC3">
                  <a:tint val="23500"/>
                  <a:satMod val="160000"/>
                </a:srgbClr>
              </a:gs>
            </a:gsLst>
            <a:lin ang="0" scaled="1"/>
            <a:tileRect/>
          </a:gradFill>
          <a:ln w="25400" cap="flat" cmpd="sng" algn="ctr">
            <a:solidFill>
              <a:srgbClr val="B8CCC3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wrap="square" anchor="ctr"/>
          <a:lstStyle/>
          <a:p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개체는 생성되는 순서대로 아래쪽으로 놓이게 된다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. </a:t>
            </a:r>
            <a:r>
              <a:rPr lang="ko-KR" altLang="en-US" sz="1600" dirty="0" err="1" smtClean="0">
                <a:latin typeface="휴먼엑스포" pitchFamily="18" charset="-127"/>
                <a:ea typeface="휴먼엑스포" pitchFamily="18" charset="-127"/>
              </a:rPr>
              <a:t>포토샵의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ko-KR" altLang="en-US" sz="1600" dirty="0" err="1" smtClean="0">
                <a:latin typeface="휴먼엑스포" pitchFamily="18" charset="-127"/>
                <a:ea typeface="휴먼엑스포" pitchFamily="18" charset="-127"/>
              </a:rPr>
              <a:t>레이어와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 유사한 개념으로 위쪽에 놓이는 개체는 아래쪽의 개체를 가리게 된다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.</a:t>
            </a:r>
            <a:endParaRPr lang="en-US" altLang="ko-KR" sz="1600" dirty="0">
              <a:latin typeface="휴먼엑스포" pitchFamily="18" charset="-127"/>
              <a:ea typeface="휴먼엑스포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2.1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err="1" smtClean="0"/>
              <a:t>도형만들기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선택된 개체를 그리기 도구의 좌우대칭 아이콘</a:t>
            </a:r>
            <a:r>
              <a:rPr lang="en-US" altLang="ko-KR" dirty="0" smtClean="0"/>
              <a:t>(     ) </a:t>
            </a:r>
            <a:r>
              <a:rPr lang="ko-KR" altLang="en-US" dirty="0" smtClean="0"/>
              <a:t>을 눌러서 개체의 좌우가 바뀌도록 한다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37954320" descr="EMB000009e406a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41638" y="1311246"/>
            <a:ext cx="228600" cy="228600"/>
          </a:xfrm>
          <a:prstGeom prst="rect">
            <a:avLst/>
          </a:prstGeom>
          <a:noFill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9602" y="2173298"/>
            <a:ext cx="7034223" cy="2862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2.1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err="1" smtClean="0"/>
              <a:t>도형만들기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개체를 선택하고 그리기 도구의 개체 회전 아이콘</a:t>
            </a:r>
            <a:r>
              <a:rPr lang="en-US" altLang="ko-KR" dirty="0" smtClean="0"/>
              <a:t>(    ) </a:t>
            </a:r>
            <a:r>
              <a:rPr lang="ko-KR" altLang="en-US" dirty="0" smtClean="0"/>
              <a:t>을 눌러서 원하는 각도만큼 개체를 회전시킨다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37954320" descr="EMB000009e406a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76946" y="1301724"/>
            <a:ext cx="228600" cy="2286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4721" y="1924808"/>
            <a:ext cx="6343650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1.3 </a:t>
            </a:r>
            <a:r>
              <a:rPr lang="ko-KR" altLang="en-US" dirty="0" smtClean="0"/>
              <a:t>차트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차트 만들기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96761" y="2595383"/>
            <a:ext cx="5950477" cy="3641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91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차트 만들기</a:t>
            </a:r>
            <a:r>
              <a:rPr lang="en-US" altLang="ko-KR" dirty="0" smtClean="0"/>
              <a:t> 2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차트 만들기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 실행하거나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기본</a:t>
            </a:r>
            <a:r>
              <a:rPr lang="en-US" altLang="ko-KR" dirty="0" smtClean="0"/>
              <a:t>] </a:t>
            </a:r>
            <a:r>
              <a:rPr lang="ko-KR" altLang="en-US" dirty="0" smtClean="0"/>
              <a:t>도구 상자에서 차트 아이콘</a:t>
            </a:r>
            <a:r>
              <a:rPr lang="en-US" altLang="ko-KR" dirty="0" smtClean="0"/>
              <a:t>(    ) </a:t>
            </a:r>
            <a:r>
              <a:rPr lang="ko-KR" altLang="en-US" dirty="0" smtClean="0"/>
              <a:t>을 클릭해 한글 문서의 편집 화면에 </a:t>
            </a:r>
            <a:r>
              <a:rPr lang="en-US" altLang="ko-KR" dirty="0" smtClean="0"/>
              <a:t>2</a:t>
            </a:r>
            <a:r>
              <a:rPr lang="ko-KR" altLang="en-US" dirty="0" smtClean="0"/>
              <a:t>차원의 세로 막대 차트 삽입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차트 편집은 마우스 오른쪽 버튼을 눌러 바로 가기 메뉴의 ‘차트 데이터 편집’이나 ‘차트’ 등을 선택</a:t>
            </a:r>
            <a:endParaRPr lang="en-US" altLang="ko-KR" dirty="0" smtClean="0"/>
          </a:p>
        </p:txBody>
      </p:sp>
      <p:pic>
        <p:nvPicPr>
          <p:cNvPr id="5" name="_x182607656" descr="EMB000016ac44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91411" y="1622400"/>
            <a:ext cx="228600" cy="228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1.3 </a:t>
            </a:r>
            <a:r>
              <a:rPr lang="ko-KR" altLang="en-US" dirty="0" smtClean="0"/>
              <a:t>차트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차트 만들기</a:t>
            </a:r>
          </a:p>
        </p:txBody>
      </p:sp>
      <p:sp>
        <p:nvSpPr>
          <p:cNvPr id="3993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r>
              <a:rPr lang="ko-KR" altLang="en-US" dirty="0" smtClean="0"/>
              <a:t>차트 모양 변경하기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차트는 입력하는 자료의 유형에 따라 다른 차트로 변경할 수 있음</a:t>
            </a:r>
            <a:r>
              <a:rPr lang="en-US" altLang="ko-KR" dirty="0" smtClean="0"/>
              <a:t>. 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개체 편집 상태에서 마우스 오른쪽 버튼을 누르고 </a:t>
            </a:r>
            <a:r>
              <a:rPr lang="ko-KR" altLang="en-US" dirty="0" err="1" smtClean="0"/>
              <a:t>바로가기</a:t>
            </a:r>
            <a:r>
              <a:rPr lang="ko-KR" altLang="en-US" dirty="0" smtClean="0"/>
              <a:t> 메뉴에서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차트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선택한 후</a:t>
            </a:r>
            <a:r>
              <a:rPr lang="en-US" altLang="ko-KR" dirty="0" smtClean="0"/>
              <a:t>, 2</a:t>
            </a:r>
            <a:r>
              <a:rPr lang="ko-KR" altLang="en-US" dirty="0" smtClean="0"/>
              <a:t>차원이나 </a:t>
            </a:r>
            <a:r>
              <a:rPr lang="en-US" altLang="ko-KR" dirty="0" smtClean="0"/>
              <a:t>3</a:t>
            </a:r>
            <a:r>
              <a:rPr lang="ko-KR" altLang="en-US" dirty="0" smtClean="0"/>
              <a:t>차원 형태의 차트 모양 선택</a:t>
            </a:r>
            <a:r>
              <a:rPr lang="en-US" altLang="ko-KR" dirty="0" smtClean="0"/>
              <a:t>.</a:t>
            </a:r>
          </a:p>
          <a:p>
            <a:pPr lvl="1">
              <a:lnSpc>
                <a:spcPct val="150000"/>
              </a:lnSpc>
            </a:pPr>
            <a:endParaRPr lang="en-US" altLang="ko-KR" dirty="0" smtClean="0"/>
          </a:p>
        </p:txBody>
      </p:sp>
      <p:pic>
        <p:nvPicPr>
          <p:cNvPr id="8" name="_x182608856" descr="EMB000016ac441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00571" y="2962728"/>
            <a:ext cx="4342858" cy="33142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1.3 </a:t>
            </a:r>
            <a:r>
              <a:rPr lang="ko-KR" altLang="en-US" dirty="0" smtClean="0"/>
              <a:t>차트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차트 만들기</a:t>
            </a:r>
          </a:p>
        </p:txBody>
      </p:sp>
      <p:sp>
        <p:nvSpPr>
          <p:cNvPr id="40962" name="내용 개체 틀 2"/>
          <p:cNvSpPr>
            <a:spLocks noGrp="1"/>
          </p:cNvSpPr>
          <p:nvPr>
            <p:ph idx="1"/>
          </p:nvPr>
        </p:nvSpPr>
        <p:spPr>
          <a:xfrm>
            <a:off x="457200" y="1204686"/>
            <a:ext cx="8229600" cy="4910138"/>
          </a:xfrm>
        </p:spPr>
        <p:txBody>
          <a:bodyPr/>
          <a:lstStyle/>
          <a:p>
            <a:pPr lvl="0">
              <a:lnSpc>
                <a:spcPct val="150000"/>
              </a:lnSpc>
            </a:pPr>
            <a:r>
              <a:rPr lang="ko-KR" altLang="en-US" dirty="0" smtClean="0"/>
              <a:t>차트 범례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개체 편집 상태에서 마우스 오른쪽 버튼을 누르고 </a:t>
            </a:r>
            <a:r>
              <a:rPr lang="ko-KR" altLang="en-US" dirty="0" err="1" smtClean="0"/>
              <a:t>바로가기</a:t>
            </a:r>
            <a:r>
              <a:rPr lang="ko-KR" altLang="en-US" dirty="0" smtClean="0"/>
              <a:t> 메뉴에서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범례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선택한 후</a:t>
            </a:r>
            <a:r>
              <a:rPr lang="en-US" altLang="ko-KR" dirty="0" smtClean="0"/>
              <a:t>, [</a:t>
            </a:r>
            <a:r>
              <a:rPr lang="ko-KR" altLang="en-US" dirty="0" smtClean="0"/>
              <a:t>위치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‘보임’에 체크하고 위치 설정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범례의 글자 모양은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글꼴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설정</a:t>
            </a:r>
            <a:endParaRPr lang="en-US" altLang="ko-KR" dirty="0" smtClean="0"/>
          </a:p>
        </p:txBody>
      </p:sp>
      <p:pic>
        <p:nvPicPr>
          <p:cNvPr id="4" name="_x182608936" descr="EMB000016ac441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3691" y="3136896"/>
            <a:ext cx="3851829" cy="3000396"/>
          </a:xfrm>
          <a:prstGeom prst="rect">
            <a:avLst/>
          </a:prstGeom>
          <a:noFill/>
        </p:spPr>
      </p:pic>
      <p:pic>
        <p:nvPicPr>
          <p:cNvPr id="5" name="그림 4" descr="ch04-24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4219" y="3136896"/>
            <a:ext cx="3931553" cy="3000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1.3 </a:t>
            </a:r>
            <a:r>
              <a:rPr lang="ko-KR" altLang="en-US" dirty="0" smtClean="0"/>
              <a:t>차트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차트 만들기</a:t>
            </a:r>
          </a:p>
        </p:txBody>
      </p:sp>
      <p:sp>
        <p:nvSpPr>
          <p:cNvPr id="41986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r>
              <a:rPr lang="ko-KR" altLang="en-US" dirty="0" smtClean="0"/>
              <a:t>차트 제목</a:t>
            </a:r>
            <a:endParaRPr lang="en-US" altLang="ko-KR" dirty="0" smtClean="0"/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ko-KR" altLang="en-US" dirty="0" smtClean="0"/>
              <a:t>개체 편집 상태에서 마우스 오른쪽 버튼을 누르고 </a:t>
            </a:r>
            <a:r>
              <a:rPr lang="ko-KR" altLang="en-US" dirty="0" err="1" smtClean="0"/>
              <a:t>바로가기</a:t>
            </a:r>
            <a:r>
              <a:rPr lang="ko-KR" altLang="en-US" dirty="0" smtClean="0"/>
              <a:t> 메뉴에서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제목</a:t>
            </a:r>
            <a:r>
              <a:rPr lang="en-US" altLang="ko-KR" dirty="0" smtClean="0"/>
              <a:t>]</a:t>
            </a:r>
            <a:r>
              <a:rPr lang="ko-KR" altLang="en-US" dirty="0" smtClean="0"/>
              <a:t> 선택</a:t>
            </a:r>
            <a:r>
              <a:rPr lang="en-US" altLang="ko-KR" dirty="0" smtClean="0"/>
              <a:t>. 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altLang="ko-KR" dirty="0" smtClean="0"/>
              <a:t>[</a:t>
            </a:r>
            <a:r>
              <a:rPr lang="ko-KR" altLang="en-US" dirty="0" smtClean="0"/>
              <a:t>제목 모양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글자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탭을 선택하여 제목 내용을 입력하고</a:t>
            </a:r>
            <a:r>
              <a:rPr lang="en-US" altLang="ko-KR" dirty="0" smtClean="0"/>
              <a:t>, [</a:t>
            </a:r>
            <a:r>
              <a:rPr lang="ko-KR" altLang="en-US" dirty="0" smtClean="0"/>
              <a:t>위치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탭을 선택하여 ‘보임’에 체크한 뒤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제목의 위치 결정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제목의 글자 모양은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글꼴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설정</a:t>
            </a:r>
            <a:endParaRPr lang="en-US" altLang="ko-KR" dirty="0"/>
          </a:p>
        </p:txBody>
      </p:sp>
      <p:pic>
        <p:nvPicPr>
          <p:cNvPr id="15" name="그림 14" descr="ch04-25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3128978"/>
            <a:ext cx="3837945" cy="2928958"/>
          </a:xfrm>
          <a:prstGeom prst="rect">
            <a:avLst/>
          </a:prstGeom>
        </p:spPr>
      </p:pic>
      <p:pic>
        <p:nvPicPr>
          <p:cNvPr id="16" name="그림 15" descr="ch04-25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3128978"/>
            <a:ext cx="3837945" cy="2928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1.3 </a:t>
            </a:r>
            <a:r>
              <a:rPr lang="ko-KR" altLang="en-US" dirty="0" smtClean="0"/>
              <a:t>차트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차트 만들기</a:t>
            </a:r>
          </a:p>
        </p:txBody>
      </p:sp>
      <p:sp>
        <p:nvSpPr>
          <p:cNvPr id="4301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완성된 차트의 형태</a:t>
            </a:r>
            <a:r>
              <a:rPr lang="en-US" altLang="ko-KR" dirty="0" smtClean="0"/>
              <a:t>(</a:t>
            </a:r>
            <a:r>
              <a:rPr lang="ko-KR" altLang="en-US" dirty="0" smtClean="0"/>
              <a:t>차트제목</a:t>
            </a:r>
            <a:r>
              <a:rPr lang="en-US" altLang="ko-KR" dirty="0" smtClean="0"/>
              <a:t>,</a:t>
            </a:r>
            <a:r>
              <a:rPr lang="ko-KR" altLang="en-US" dirty="0" smtClean="0"/>
              <a:t>범례 수정</a:t>
            </a:r>
            <a:r>
              <a:rPr lang="en-US" altLang="ko-KR" dirty="0" smtClean="0"/>
              <a:t>)</a:t>
            </a:r>
            <a:endParaRPr lang="ko-KR" altLang="en-US" dirty="0" smtClean="0">
              <a:latin typeface="HY헤드라인M" pitchFamily="18" charset="-127"/>
            </a:endParaRPr>
          </a:p>
        </p:txBody>
      </p:sp>
      <p:pic>
        <p:nvPicPr>
          <p:cNvPr id="4" name="_x182609176" descr="EMB000016ac44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7273" y="1676376"/>
            <a:ext cx="5869454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1.3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차트 만들기</a:t>
            </a:r>
          </a:p>
        </p:txBody>
      </p:sp>
      <p:sp>
        <p:nvSpPr>
          <p:cNvPr id="4403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차트로 변환할 표를 만든다</a:t>
            </a:r>
            <a:r>
              <a:rPr lang="en-US" altLang="ko-KR" dirty="0" smtClean="0"/>
              <a:t>. 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표 안에서 </a:t>
            </a:r>
            <a:r>
              <a:rPr lang="en-US" altLang="ko-KR" dirty="0" smtClean="0"/>
              <a:t>&lt;F5&gt; </a:t>
            </a:r>
            <a:r>
              <a:rPr lang="ko-KR" altLang="en-US" dirty="0" smtClean="0"/>
              <a:t>키를 </a:t>
            </a:r>
            <a:r>
              <a:rPr lang="en-US" altLang="ko-KR" dirty="0" smtClean="0"/>
              <a:t>3</a:t>
            </a:r>
            <a:r>
              <a:rPr lang="ko-KR" altLang="en-US" dirty="0" smtClean="0"/>
              <a:t>번 눌러 표의 첫 번째 칸부터 마지막 칸까지 셀 블록 설정</a:t>
            </a:r>
            <a:r>
              <a:rPr lang="en-US" altLang="ko-KR" dirty="0" smtClean="0"/>
              <a:t>. </a:t>
            </a:r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1376559" y="1676376"/>
          <a:ext cx="6390882" cy="2186716"/>
        </p:xfrm>
        <a:graphic>
          <a:graphicData uri="http://schemas.openxmlformats.org/drawingml/2006/table">
            <a:tbl>
              <a:tblPr/>
              <a:tblGrid>
                <a:gridCol w="1065147"/>
                <a:gridCol w="1065147"/>
                <a:gridCol w="1065147"/>
                <a:gridCol w="1065147"/>
                <a:gridCol w="1065147"/>
                <a:gridCol w="1065147"/>
              </a:tblGrid>
              <a:tr h="3927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dirty="0">
                          <a:solidFill>
                            <a:srgbClr val="000000"/>
                          </a:solidFill>
                          <a:latin typeface="바탕"/>
                        </a:rPr>
                        <a:t>구분</a:t>
                      </a:r>
                      <a:endParaRPr lang="ko-KR" altLang="en-US" sz="13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>
                          <a:solidFill>
                            <a:srgbClr val="000000"/>
                          </a:solidFill>
                          <a:latin typeface="바탕"/>
                        </a:rPr>
                        <a:t>1</a:t>
                      </a:r>
                      <a:r>
                        <a:rPr lang="ko-KR" altLang="en-US" sz="1300" b="1">
                          <a:solidFill>
                            <a:srgbClr val="000000"/>
                          </a:solidFill>
                          <a:latin typeface="바탕"/>
                        </a:rPr>
                        <a:t>만원미만</a:t>
                      </a:r>
                      <a:endParaRPr lang="ko-KR" altLang="en-US" sz="13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>
                          <a:solidFill>
                            <a:srgbClr val="000000"/>
                          </a:solidFill>
                          <a:latin typeface="바탕"/>
                        </a:rPr>
                        <a:t>1-2</a:t>
                      </a:r>
                      <a:r>
                        <a:rPr lang="ko-KR" altLang="en-US" sz="1300" b="1">
                          <a:solidFill>
                            <a:srgbClr val="000000"/>
                          </a:solidFill>
                          <a:latin typeface="바탕"/>
                        </a:rPr>
                        <a:t>만원</a:t>
                      </a:r>
                      <a:endParaRPr lang="ko-KR" altLang="en-US" sz="13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>
                          <a:solidFill>
                            <a:srgbClr val="000000"/>
                          </a:solidFill>
                          <a:latin typeface="바탕"/>
                        </a:rPr>
                        <a:t>2-3</a:t>
                      </a:r>
                      <a:r>
                        <a:rPr lang="ko-KR" altLang="en-US" sz="1300" b="1">
                          <a:solidFill>
                            <a:srgbClr val="000000"/>
                          </a:solidFill>
                          <a:latin typeface="바탕"/>
                        </a:rPr>
                        <a:t>만원</a:t>
                      </a:r>
                      <a:endParaRPr lang="ko-KR" altLang="en-US" sz="13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>
                          <a:solidFill>
                            <a:srgbClr val="000000"/>
                          </a:solidFill>
                          <a:latin typeface="바탕"/>
                        </a:rPr>
                        <a:t>3-5</a:t>
                      </a:r>
                      <a:r>
                        <a:rPr lang="ko-KR" altLang="en-US" sz="1300" b="1">
                          <a:solidFill>
                            <a:srgbClr val="000000"/>
                          </a:solidFill>
                          <a:latin typeface="바탕"/>
                        </a:rPr>
                        <a:t>만원</a:t>
                      </a:r>
                      <a:endParaRPr lang="ko-KR" altLang="en-US" sz="13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>
                          <a:solidFill>
                            <a:srgbClr val="000000"/>
                          </a:solidFill>
                          <a:latin typeface="바탕"/>
                        </a:rPr>
                        <a:t>5</a:t>
                      </a:r>
                      <a:r>
                        <a:rPr lang="ko-KR" altLang="en-US" sz="1300" b="1">
                          <a:solidFill>
                            <a:srgbClr val="000000"/>
                          </a:solidFill>
                          <a:latin typeface="바탕"/>
                        </a:rPr>
                        <a:t>만원이상</a:t>
                      </a:r>
                      <a:endParaRPr lang="ko-KR" altLang="en-US" sz="13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5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1">
                          <a:solidFill>
                            <a:srgbClr val="000000"/>
                          </a:solidFill>
                          <a:latin typeface="바탕"/>
                        </a:rPr>
                        <a:t>20</a:t>
                      </a:r>
                      <a:r>
                        <a:rPr lang="ko-KR" altLang="en-US" sz="1300" b="1" i="1">
                          <a:solidFill>
                            <a:srgbClr val="000000"/>
                          </a:solidFill>
                          <a:latin typeface="바탕"/>
                        </a:rPr>
                        <a:t>대</a:t>
                      </a:r>
                      <a:endParaRPr lang="ko-KR" altLang="en-US" sz="13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6.1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2.3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34.3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56.4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0.9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5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1">
                          <a:solidFill>
                            <a:srgbClr val="000000"/>
                          </a:solidFill>
                          <a:latin typeface="바탕"/>
                        </a:rPr>
                        <a:t>30</a:t>
                      </a:r>
                      <a:r>
                        <a:rPr lang="ko-KR" altLang="en-US" sz="1300" b="1" i="1">
                          <a:solidFill>
                            <a:srgbClr val="000000"/>
                          </a:solidFill>
                          <a:latin typeface="바탕"/>
                        </a:rPr>
                        <a:t>대</a:t>
                      </a:r>
                      <a:endParaRPr lang="ko-KR" altLang="en-US" sz="13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2.6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2.1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37.4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57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1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5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1">
                          <a:solidFill>
                            <a:srgbClr val="000000"/>
                          </a:solidFill>
                          <a:latin typeface="바탕"/>
                        </a:rPr>
                        <a:t>40</a:t>
                      </a:r>
                      <a:r>
                        <a:rPr lang="ko-KR" altLang="en-US" sz="1300" b="1" i="1">
                          <a:solidFill>
                            <a:srgbClr val="000000"/>
                          </a:solidFill>
                          <a:latin typeface="바탕"/>
                        </a:rPr>
                        <a:t>대</a:t>
                      </a:r>
                      <a:endParaRPr lang="ko-KR" altLang="en-US" sz="13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바탕"/>
                        </a:rPr>
                        <a:t>4.3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1.6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37.7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55.2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1.2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5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1">
                          <a:solidFill>
                            <a:srgbClr val="000000"/>
                          </a:solidFill>
                          <a:latin typeface="바탕"/>
                        </a:rPr>
                        <a:t>50</a:t>
                      </a:r>
                      <a:r>
                        <a:rPr lang="ko-KR" altLang="en-US" sz="1300" b="1" i="1">
                          <a:solidFill>
                            <a:srgbClr val="000000"/>
                          </a:solidFill>
                          <a:latin typeface="바탕"/>
                        </a:rPr>
                        <a:t>대</a:t>
                      </a:r>
                      <a:endParaRPr lang="ko-KR" altLang="en-US" sz="13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42.4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바탕"/>
                        </a:rPr>
                        <a:t>0.8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바탕"/>
                        </a:rPr>
                        <a:t>27.2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29.1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바탕"/>
                        </a:rPr>
                        <a:t>0.5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_x182607816" descr="EMB000016ac44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4951441"/>
            <a:ext cx="4572032" cy="1143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rigin">
  <a:themeElements>
    <a:clrScheme name="1_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1_Origin">
      <a:majorFont>
        <a:latin typeface="Bookman Old Style"/>
        <a:ea typeface="굴림"/>
        <a:cs typeface=""/>
      </a:majorFont>
      <a:minorFont>
        <a:latin typeface="Gill Sans MT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lnDef>
  </a:objectDefaults>
  <a:extraClrSchemeLst>
    <a:extraClrScheme>
      <a:clrScheme name="1_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pre_iai</Template>
  <TotalTime>494</TotalTime>
  <Words>1725</Words>
  <Application>Microsoft Office PowerPoint</Application>
  <PresentationFormat>화면 슬라이드 쇼(4:3)</PresentationFormat>
  <Paragraphs>262</Paragraphs>
  <Slides>35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35</vt:i4>
      </vt:variant>
    </vt:vector>
  </HeadingPairs>
  <TitlesOfParts>
    <vt:vector size="36" baseType="lpstr">
      <vt:lpstr>1_Origin</vt:lpstr>
      <vt:lpstr>정보처리일반I  한글 2007 활용(2) 그림 넣기, 도형 그리기, 포스터와 안내문 만들기</vt:lpstr>
      <vt:lpstr>Chapter04 한글 2007 활용</vt:lpstr>
      <vt:lpstr>1.3 차트 - 차트 만들기</vt:lpstr>
      <vt:lpstr>1.3 차트 - 차트 만들기</vt:lpstr>
      <vt:lpstr>1.3 차트 - 차트 만들기</vt:lpstr>
      <vt:lpstr>1.3 차트 - 차트 만들기</vt:lpstr>
      <vt:lpstr>1.3 차트 - 차트 만들기</vt:lpstr>
      <vt:lpstr>1.3 차트 - 차트 만들기</vt:lpstr>
      <vt:lpstr>1.3 실습 - 차트 만들기</vt:lpstr>
      <vt:lpstr>1.3 실습 - 차트 만들기</vt:lpstr>
      <vt:lpstr>1.3 차트 - 차트 만들기</vt:lpstr>
      <vt:lpstr>1.4 글상자</vt:lpstr>
      <vt:lpstr>1.4 글상자</vt:lpstr>
      <vt:lpstr>1.5 주석 - 주석달기</vt:lpstr>
      <vt:lpstr>1.5 주석 - 주석달기</vt:lpstr>
      <vt:lpstr>1.5 주석 - 주석달기</vt:lpstr>
      <vt:lpstr>2.1 그림 넣기, 도형 그리기 - 그림 넣기와 그리기</vt:lpstr>
      <vt:lpstr>2.1 그림 넣기, 도형 그리기 - 그림 넣기와 그리기</vt:lpstr>
      <vt:lpstr>2.1 그림 넣기, 도형 그리기 - 그림 넣기와 그리기</vt:lpstr>
      <vt:lpstr>2.1 그림 넣기, 도형 그리기 - 그림 넣기와 그리기</vt:lpstr>
      <vt:lpstr>2.1 그림 넣기, 도형 그리기 - 그림 넣기와 그리기</vt:lpstr>
      <vt:lpstr>2.1 실습 - 그림 삽입하기</vt:lpstr>
      <vt:lpstr>2.1 실습 - 그림 삽입하기</vt:lpstr>
      <vt:lpstr>2.1 실습 - 그림 삽입하기</vt:lpstr>
      <vt:lpstr>2.1 실습 - 그림 삽입하기</vt:lpstr>
      <vt:lpstr>2.1 실습 - 그림 삽입하기</vt:lpstr>
      <vt:lpstr>2.1 그림 넣기, 도형 그리기 - 그림 넣기와 그리기</vt:lpstr>
      <vt:lpstr>2.1 그림 넣기, 도형 그리기 - 그림 넣기와 그리기</vt:lpstr>
      <vt:lpstr>2.1 그림 넣기, 도형 그리기 - 그림 넣기와 그리기</vt:lpstr>
      <vt:lpstr>2.1 그림 넣기, 도형 그리기 - 그림 넣기와 그리기</vt:lpstr>
      <vt:lpstr>2.1 실습 - 도형만들기</vt:lpstr>
      <vt:lpstr>2.1 실습 - 도형만들기</vt:lpstr>
      <vt:lpstr>2.1 실습 - 도형만들기</vt:lpstr>
      <vt:lpstr>2.1 실습 - 도형만들기</vt:lpstr>
      <vt:lpstr>2.1 실습 - 도형만들기</vt:lpstr>
    </vt:vector>
  </TitlesOfParts>
  <Company>Dongseo Univ.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 Resolution (Fast and Robust Multiframe Super Resolution)</dc:title>
  <dc:creator>Choi Nam Seok</dc:creator>
  <cp:lastModifiedBy>Choi Namseok</cp:lastModifiedBy>
  <cp:revision>71</cp:revision>
  <dcterms:created xsi:type="dcterms:W3CDTF">2009-02-27T07:09:50Z</dcterms:created>
  <dcterms:modified xsi:type="dcterms:W3CDTF">2009-04-06T00:09:38Z</dcterms:modified>
</cp:coreProperties>
</file>