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12" r:id="rId3"/>
    <p:sldId id="260" r:id="rId4"/>
    <p:sldId id="367" r:id="rId5"/>
    <p:sldId id="368" r:id="rId6"/>
    <p:sldId id="369" r:id="rId7"/>
    <p:sldId id="370" r:id="rId8"/>
    <p:sldId id="371" r:id="rId9"/>
    <p:sldId id="374" r:id="rId10"/>
    <p:sldId id="372" r:id="rId11"/>
    <p:sldId id="375" r:id="rId12"/>
    <p:sldId id="376" r:id="rId13"/>
    <p:sldId id="377" r:id="rId14"/>
    <p:sldId id="378" r:id="rId15"/>
    <p:sldId id="379" r:id="rId16"/>
    <p:sldId id="381" r:id="rId17"/>
    <p:sldId id="380" r:id="rId18"/>
    <p:sldId id="382" r:id="rId19"/>
    <p:sldId id="383" r:id="rId20"/>
    <p:sldId id="384" r:id="rId21"/>
    <p:sldId id="386" r:id="rId22"/>
    <p:sldId id="387" r:id="rId23"/>
    <p:sldId id="388" r:id="rId24"/>
    <p:sldId id="390" r:id="rId25"/>
    <p:sldId id="389" r:id="rId26"/>
    <p:sldId id="373" r:id="rId27"/>
    <p:sldId id="391" r:id="rId28"/>
    <p:sldId id="392" r:id="rId29"/>
    <p:sldId id="393" r:id="rId30"/>
    <p:sldId id="394" r:id="rId31"/>
    <p:sldId id="401" r:id="rId32"/>
    <p:sldId id="402" r:id="rId33"/>
    <p:sldId id="395" r:id="rId34"/>
    <p:sldId id="403" r:id="rId35"/>
    <p:sldId id="396" r:id="rId36"/>
    <p:sldId id="404" r:id="rId37"/>
    <p:sldId id="397" r:id="rId38"/>
    <p:sldId id="405" r:id="rId39"/>
    <p:sldId id="398" r:id="rId40"/>
    <p:sldId id="399" r:id="rId41"/>
    <p:sldId id="400" r:id="rId42"/>
    <p:sldId id="406" r:id="rId43"/>
    <p:sldId id="407" r:id="rId44"/>
    <p:sldId id="408" r:id="rId45"/>
    <p:sldId id="409" r:id="rId4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236" y="-108"/>
      </p:cViewPr>
      <p:guideLst>
        <p:guide orient="horz" pos="2160"/>
        <p:guide orient="horz" pos="3793"/>
        <p:guide pos="2880"/>
        <p:guide pos="52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giv.dongseo.ac.kr/iai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pic>
        <p:nvPicPr>
          <p:cNvPr id="8" name="Picture 9" descr="iai_endu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58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cgiv.dongseo.ac.kr/iai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79CE892-75F7-405B-87C9-22198DE3B728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2"/>
              </a:solidFill>
              <a:latin typeface="Gill Sans MT" pitchFamily="34" charset="0"/>
              <a:ea typeface="+mn-ea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pic>
        <p:nvPicPr>
          <p:cNvPr id="3081" name="Picture 9" descr="iai_endu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1" fontAlgn="base" latinLnBrk="1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latinLnBrk="1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000">
          <a:solidFill>
            <a:schemeClr val="tx2"/>
          </a:solidFill>
          <a:latin typeface="+mn-lt"/>
          <a:ea typeface="+mn-ea"/>
        </a:defRPr>
      </a:lvl2pPr>
      <a:lvl3pPr marL="822325" indent="-228600" algn="l" rtl="0" eaLnBrk="1" fontAlgn="base" latinLnBrk="1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18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1" fontAlgn="base" latinLnBrk="1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w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Java </a:t>
            </a:r>
            <a:r>
              <a:rPr lang="ko-KR" altLang="en-US" dirty="0" smtClean="0"/>
              <a:t>기초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2400" dirty="0" smtClean="0"/>
              <a:t>(Java</a:t>
            </a:r>
            <a:r>
              <a:rPr lang="ko-KR" altLang="en-US" sz="2400" dirty="0" smtClean="0"/>
              <a:t>의 제어문과 배열</a:t>
            </a:r>
            <a:r>
              <a:rPr lang="en-US" altLang="ko-KR" sz="2400" dirty="0" smtClean="0"/>
              <a:t>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altLang="ko-KR" dirty="0" smtClean="0"/>
              <a:t>2009. 09. 25</a:t>
            </a:r>
          </a:p>
          <a:p>
            <a:r>
              <a:rPr lang="en-US" altLang="ko-KR" dirty="0" err="1" smtClean="0"/>
              <a:t>Choi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Namseok</a:t>
            </a:r>
            <a:endParaRPr lang="en-US" altLang="ko-KR" dirty="0" smtClean="0"/>
          </a:p>
          <a:p>
            <a:r>
              <a:rPr lang="en-US" altLang="ko-KR" dirty="0" smtClean="0"/>
              <a:t>http://sugi.pe.kr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조건문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제어문</a:t>
            </a:r>
            <a:r>
              <a:rPr lang="en-US" altLang="ko-KR" dirty="0" smtClean="0"/>
              <a:t>) – switch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switch ~ case ~ break</a:t>
            </a:r>
          </a:p>
          <a:p>
            <a:pPr lvl="1"/>
            <a:r>
              <a:rPr lang="ko-KR" altLang="en-US" dirty="0" smtClean="0"/>
              <a:t>특정 수나 문자에 대한 위치 이동을 제어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특징</a:t>
            </a:r>
          </a:p>
          <a:p>
            <a:pPr lvl="1"/>
            <a:r>
              <a:rPr lang="ko-KR" altLang="en-US" dirty="0" smtClean="0"/>
              <a:t>수치나 문자에 따른 이동의 처리가 </a:t>
            </a:r>
            <a:r>
              <a:rPr lang="en-US" altLang="ko-KR" dirty="0" smtClean="0"/>
              <a:t>if</a:t>
            </a:r>
            <a:r>
              <a:rPr lang="ko-KR" altLang="en-US" dirty="0" smtClean="0"/>
              <a:t>문에 비해 빠르다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컴파일 시에 위치가 정해진다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형식 </a:t>
            </a:r>
            <a:r>
              <a:rPr lang="en-US" altLang="ko-KR" dirty="0" smtClean="0"/>
              <a:t>: </a:t>
            </a:r>
          </a:p>
          <a:p>
            <a:pPr lvl="1"/>
            <a:r>
              <a:rPr lang="en-US" altLang="ko-KR" dirty="0" smtClean="0"/>
              <a:t>switch(</a:t>
            </a:r>
            <a:r>
              <a:rPr lang="ko-KR" altLang="en-US" dirty="0" smtClean="0"/>
              <a:t>수치 </a:t>
            </a:r>
            <a:r>
              <a:rPr lang="en-US" altLang="ko-KR" dirty="0" smtClean="0"/>
              <a:t>or </a:t>
            </a:r>
            <a:r>
              <a:rPr lang="ko-KR" altLang="en-US" dirty="0" smtClean="0"/>
              <a:t>문자</a:t>
            </a:r>
            <a:r>
              <a:rPr lang="en-US" altLang="ko-KR" dirty="0" smtClean="0"/>
              <a:t>) {</a:t>
            </a:r>
          </a:p>
          <a:p>
            <a:pPr lvl="1">
              <a:buNone/>
            </a:pPr>
            <a:r>
              <a:rPr lang="en-US" altLang="ko-KR" dirty="0" smtClean="0"/>
              <a:t>		case </a:t>
            </a:r>
            <a:r>
              <a:rPr lang="ko-KR" altLang="en-US" dirty="0" smtClean="0"/>
              <a:t>조건수치 </a:t>
            </a:r>
            <a:r>
              <a:rPr lang="en-US" altLang="ko-KR" dirty="0" smtClean="0"/>
              <a:t>or </a:t>
            </a:r>
            <a:r>
              <a:rPr lang="ko-KR" altLang="en-US" dirty="0" smtClean="0"/>
              <a:t>문자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내용부</a:t>
            </a:r>
            <a:r>
              <a:rPr lang="en-US" altLang="ko-KR" dirty="0" smtClean="0"/>
              <a:t>; [break;]</a:t>
            </a:r>
          </a:p>
          <a:p>
            <a:pPr lvl="1">
              <a:buNone/>
            </a:pPr>
            <a:r>
              <a:rPr lang="en-US" altLang="ko-KR" dirty="0" smtClean="0"/>
              <a:t>		default : </a:t>
            </a:r>
            <a:r>
              <a:rPr lang="ko-KR" altLang="en-US" dirty="0" smtClean="0"/>
              <a:t>만족하는 </a:t>
            </a:r>
            <a:r>
              <a:rPr lang="en-US" altLang="ko-KR" dirty="0" smtClean="0"/>
              <a:t>case</a:t>
            </a:r>
            <a:r>
              <a:rPr lang="ko-KR" altLang="en-US" dirty="0" smtClean="0"/>
              <a:t>가 없을 때 실행</a:t>
            </a:r>
          </a:p>
          <a:p>
            <a:pPr lvl="1">
              <a:buNone/>
            </a:pPr>
            <a:r>
              <a:rPr lang="en-US" altLang="ko-KR" dirty="0" smtClean="0"/>
              <a:t>	}</a:t>
            </a:r>
            <a:endParaRPr lang="ko-KR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조건문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제어문</a:t>
            </a:r>
            <a:r>
              <a:rPr lang="en-US" altLang="ko-KR" dirty="0" smtClean="0"/>
              <a:t>) – switch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다중 </a:t>
            </a:r>
            <a:r>
              <a:rPr lang="ko-KR" altLang="en-US" dirty="0" err="1" smtClean="0"/>
              <a:t>분기문</a:t>
            </a:r>
            <a:endParaRPr lang="ko-KR" altLang="en-US" dirty="0" smtClean="0"/>
          </a:p>
          <a:p>
            <a:r>
              <a:rPr lang="ko-KR" altLang="en-US" dirty="0" smtClean="0"/>
              <a:t>기본 형식</a:t>
            </a:r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254250"/>
            <a:ext cx="4968875" cy="3767138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조건문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제어문</a:t>
            </a:r>
            <a:r>
              <a:rPr lang="en-US" altLang="ko-KR" dirty="0" smtClean="0"/>
              <a:t>) – switch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switch() </a:t>
            </a:r>
            <a:r>
              <a:rPr lang="ko-KR" altLang="en-US" dirty="0" smtClean="0"/>
              <a:t>내부는 </a:t>
            </a:r>
            <a:r>
              <a:rPr lang="en-US" altLang="ko-KR" dirty="0" err="1" smtClean="0"/>
              <a:t>int</a:t>
            </a:r>
            <a:r>
              <a:rPr lang="en-US" altLang="ko-KR" dirty="0" smtClean="0"/>
              <a:t> </a:t>
            </a:r>
            <a:r>
              <a:rPr lang="ko-KR" altLang="en-US" dirty="0" smtClean="0"/>
              <a:t>타입 가능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case </a:t>
            </a:r>
            <a:r>
              <a:rPr lang="ko-KR" altLang="en-US" dirty="0" smtClean="0"/>
              <a:t>값과 일치하는 </a:t>
            </a:r>
            <a:r>
              <a:rPr lang="en-US" altLang="ko-KR" dirty="0" smtClean="0"/>
              <a:t>case </a:t>
            </a:r>
            <a:r>
              <a:rPr lang="ko-KR" altLang="en-US" dirty="0" smtClean="0"/>
              <a:t>절 수행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일치하는 값 없으면 </a:t>
            </a:r>
            <a:r>
              <a:rPr lang="en-US" altLang="ko-KR" dirty="0" smtClean="0"/>
              <a:t>default </a:t>
            </a:r>
            <a:r>
              <a:rPr lang="ko-KR" altLang="en-US" dirty="0" smtClean="0"/>
              <a:t>수행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case </a:t>
            </a:r>
            <a:r>
              <a:rPr lang="ko-KR" altLang="en-US" dirty="0" smtClean="0"/>
              <a:t>뒤에는 상수만 가능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case </a:t>
            </a:r>
            <a:r>
              <a:rPr lang="ko-KR" altLang="en-US" dirty="0" smtClean="0"/>
              <a:t>는 중괄호</a:t>
            </a:r>
            <a:r>
              <a:rPr lang="en-US" altLang="ko-KR" dirty="0" smtClean="0"/>
              <a:t>({}) </a:t>
            </a:r>
            <a:r>
              <a:rPr lang="ko-KR" altLang="en-US" dirty="0" err="1" smtClean="0"/>
              <a:t>필요없음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break </a:t>
            </a:r>
            <a:r>
              <a:rPr lang="ko-KR" altLang="en-US" dirty="0" smtClean="0"/>
              <a:t>생략 가능</a:t>
            </a:r>
            <a:endParaRPr lang="ko-KR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조건문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제어문</a:t>
            </a:r>
            <a:r>
              <a:rPr lang="en-US" altLang="ko-KR" dirty="0" smtClean="0"/>
              <a:t>) – switch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Exam_02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switch ~ case ~ break </a:t>
            </a:r>
            <a:r>
              <a:rPr lang="ko-KR" altLang="en-US" dirty="0" smtClean="0"/>
              <a:t>문 사용하기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조건문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제어문</a:t>
            </a:r>
            <a:r>
              <a:rPr lang="en-US" altLang="ko-KR" dirty="0" smtClean="0"/>
              <a:t>) – switch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1406" y="1571612"/>
            <a:ext cx="4780476" cy="310854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// Switch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문 실습 예제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public class Exam_02 {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 public static void main(String[]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i1 = 100;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i2 = 100;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i3 = 100;</a:t>
            </a:r>
          </a:p>
          <a:p>
            <a:pPr lvl="1"/>
            <a:r>
              <a:rPr lang="nn-NO" altLang="ko-KR" sz="1400" b="1" dirty="0" smtClean="0">
                <a:latin typeface="Courier New" pitchFamily="49" charset="0"/>
                <a:cs typeface="Courier New" pitchFamily="49" charset="0"/>
              </a:rPr>
              <a:t>int avg = (i1 + i2 + i3) / 3;</a:t>
            </a:r>
          </a:p>
          <a:p>
            <a:pPr lvl="1"/>
            <a:endParaRPr lang="ko-KR" altLang="en-US" sz="1400" b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4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400" b="1" i="1" dirty="0" smtClean="0">
                <a:latin typeface="Courier New" pitchFamily="49" charset="0"/>
                <a:cs typeface="Courier New" pitchFamily="49" charset="0"/>
              </a:rPr>
              <a:t>(" i1, i2, i3</a:t>
            </a:r>
            <a:r>
              <a:rPr lang="ko-KR" altLang="en-US" sz="1400" b="1" i="1" dirty="0" smtClean="0">
                <a:latin typeface="Courier New" pitchFamily="49" charset="0"/>
                <a:cs typeface="Courier New" pitchFamily="49" charset="0"/>
              </a:rPr>
              <a:t>의 </a:t>
            </a:r>
            <a:endParaRPr lang="en-US" altLang="ko-KR" sz="1400" b="1" i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ko-KR" altLang="en-US" sz="1400" b="1" i="1" dirty="0" smtClean="0">
                <a:latin typeface="Courier New" pitchFamily="49" charset="0"/>
                <a:cs typeface="Courier New" pitchFamily="49" charset="0"/>
              </a:rPr>
              <a:t>평균 </a:t>
            </a:r>
            <a:r>
              <a:rPr lang="en-US" altLang="ko-KR" sz="1400" b="1" i="1" dirty="0" smtClean="0">
                <a:latin typeface="Courier New" pitchFamily="49" charset="0"/>
                <a:cs typeface="Courier New" pitchFamily="49" charset="0"/>
              </a:rPr>
              <a:t>= "</a:t>
            </a:r>
            <a:r>
              <a:rPr lang="ko-KR" altLang="en-US" sz="1400" b="1" i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ko-KR" sz="1400" b="1" i="1" dirty="0" smtClean="0">
                <a:latin typeface="Courier New" pitchFamily="49" charset="0"/>
                <a:cs typeface="Courier New" pitchFamily="49" charset="0"/>
              </a:rPr>
              <a:t>+ </a:t>
            </a:r>
            <a:r>
              <a:rPr lang="en-US" altLang="ko-KR" sz="1400" b="1" i="1" dirty="0" err="1" smtClean="0">
                <a:latin typeface="Courier New" pitchFamily="49" charset="0"/>
                <a:cs typeface="Courier New" pitchFamily="49" charset="0"/>
              </a:rPr>
              <a:t>avg</a:t>
            </a:r>
            <a:r>
              <a:rPr lang="en-US" altLang="ko-KR" sz="14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1"/>
            <a:endParaRPr lang="ko-KR" altLang="en-US" sz="1400" b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avg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avg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/ 10;</a:t>
            </a:r>
          </a:p>
          <a:p>
            <a:pPr lvl="1"/>
            <a:endParaRPr lang="ko-KR" altLang="en-US" sz="1400" b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400" b="1" i="1" dirty="0" err="1" smtClean="0">
                <a:latin typeface="Courier New" pitchFamily="49" charset="0"/>
                <a:cs typeface="Courier New" pitchFamily="49" charset="0"/>
              </a:rPr>
              <a:t>out.print</a:t>
            </a:r>
            <a:r>
              <a:rPr lang="en-US" altLang="ko-KR" sz="1400" b="1" i="1" dirty="0" smtClean="0">
                <a:latin typeface="Courier New" pitchFamily="49" charset="0"/>
                <a:cs typeface="Courier New" pitchFamily="49" charset="0"/>
              </a:rPr>
              <a:t>(" </a:t>
            </a:r>
            <a:r>
              <a:rPr lang="ko-KR" altLang="en-US" sz="1400" b="1" i="1" dirty="0" smtClean="0">
                <a:latin typeface="Courier New" pitchFamily="49" charset="0"/>
                <a:cs typeface="Courier New" pitchFamily="49" charset="0"/>
              </a:rPr>
              <a:t>평균에 따른 등급 </a:t>
            </a:r>
            <a:r>
              <a:rPr lang="en-US" altLang="ko-KR" sz="1400" b="1" i="1" dirty="0" smtClean="0">
                <a:latin typeface="Courier New" pitchFamily="49" charset="0"/>
                <a:cs typeface="Courier New" pitchFamily="49" charset="0"/>
              </a:rPr>
              <a:t>= ");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00628" y="1571612"/>
            <a:ext cx="3685624" cy="4185761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switch (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avg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case 10: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case 9: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4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400" b="1" i="1" dirty="0" smtClean="0">
                <a:latin typeface="Courier New" pitchFamily="49" charset="0"/>
                <a:cs typeface="Courier New" pitchFamily="49" charset="0"/>
              </a:rPr>
              <a:t>("A");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break;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case 8: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4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400" b="1" i="1" dirty="0" smtClean="0">
                <a:latin typeface="Courier New" pitchFamily="49" charset="0"/>
                <a:cs typeface="Courier New" pitchFamily="49" charset="0"/>
              </a:rPr>
              <a:t>("B");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break;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case 7: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4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400" b="1" i="1" dirty="0" smtClean="0">
                <a:latin typeface="Courier New" pitchFamily="49" charset="0"/>
                <a:cs typeface="Courier New" pitchFamily="49" charset="0"/>
              </a:rPr>
              <a:t>("C");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break;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case 6: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4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400" b="1" i="1" dirty="0" smtClean="0">
                <a:latin typeface="Courier New" pitchFamily="49" charset="0"/>
                <a:cs typeface="Courier New" pitchFamily="49" charset="0"/>
              </a:rPr>
              <a:t>("D");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break;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default: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4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400" b="1" i="1" dirty="0" smtClean="0">
                <a:latin typeface="Courier New" pitchFamily="49" charset="0"/>
                <a:cs typeface="Courier New" pitchFamily="49" charset="0"/>
              </a:rPr>
              <a:t>("F");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 }</a:t>
            </a:r>
            <a:endParaRPr lang="ko-KR" altLang="en-US" sz="14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반복문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for</a:t>
            </a:r>
            <a:r>
              <a:rPr lang="ko-KR" altLang="en-US" dirty="0" smtClean="0"/>
              <a:t>문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while</a:t>
            </a:r>
            <a:r>
              <a:rPr lang="ko-KR" altLang="en-US" dirty="0" smtClean="0"/>
              <a:t>문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do – while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반복문</a:t>
            </a:r>
            <a:r>
              <a:rPr lang="ko-KR" altLang="en-US" dirty="0" smtClean="0"/>
              <a:t> </a:t>
            </a:r>
            <a:r>
              <a:rPr lang="en-US" altLang="ko-KR" dirty="0" smtClean="0"/>
              <a:t>– for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 형식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반복시작문장 </a:t>
            </a:r>
          </a:p>
          <a:p>
            <a:pPr lvl="1"/>
            <a:r>
              <a:rPr lang="ko-KR" altLang="en-US" dirty="0" err="1" smtClean="0"/>
              <a:t>반복문</a:t>
            </a:r>
            <a:r>
              <a:rPr lang="ko-KR" altLang="en-US" dirty="0" smtClean="0"/>
              <a:t> 수행 조건 변수 초기값 설정  </a:t>
            </a:r>
          </a:p>
          <a:p>
            <a:r>
              <a:rPr lang="ko-KR" altLang="en-US" dirty="0" err="1" smtClean="0"/>
              <a:t>반복조건식</a:t>
            </a:r>
            <a:r>
              <a:rPr lang="ko-KR" altLang="en-US" dirty="0" smtClean="0"/>
              <a:t> </a:t>
            </a:r>
          </a:p>
          <a:p>
            <a:pPr lvl="1"/>
            <a:r>
              <a:rPr lang="en-US" altLang="ko-KR" dirty="0" err="1" smtClean="0"/>
              <a:t>boolean</a:t>
            </a:r>
            <a:r>
              <a:rPr lang="en-US" altLang="ko-KR" dirty="0" smtClean="0"/>
              <a:t> </a:t>
            </a:r>
            <a:r>
              <a:rPr lang="ko-KR" altLang="en-US" dirty="0" smtClean="0"/>
              <a:t>타입의 결과가 나오는 </a:t>
            </a:r>
            <a:r>
              <a:rPr lang="ko-KR" altLang="en-US" dirty="0" err="1" smtClean="0"/>
              <a:t>표현식</a:t>
            </a:r>
            <a:endParaRPr lang="ko-KR" altLang="en-US" dirty="0" smtClean="0"/>
          </a:p>
          <a:p>
            <a:pPr lvl="1"/>
            <a:r>
              <a:rPr lang="ko-KR" altLang="en-US" dirty="0" err="1" smtClean="0"/>
              <a:t>표현식</a:t>
            </a:r>
            <a:r>
              <a:rPr lang="ko-KR" altLang="en-US" dirty="0" smtClean="0"/>
              <a:t> 결과가 </a:t>
            </a:r>
            <a:r>
              <a:rPr lang="en-US" altLang="ko-KR" dirty="0" smtClean="0"/>
              <a:t>true</a:t>
            </a:r>
            <a:r>
              <a:rPr lang="ko-KR" altLang="en-US" dirty="0" smtClean="0"/>
              <a:t>이면 </a:t>
            </a:r>
            <a:r>
              <a:rPr lang="en-US" altLang="ko-KR" dirty="0" smtClean="0"/>
              <a:t>for</a:t>
            </a:r>
            <a:r>
              <a:rPr lang="ko-KR" altLang="en-US" dirty="0" smtClean="0"/>
              <a:t>문의 블록 내부 문장 실행</a:t>
            </a:r>
          </a:p>
          <a:p>
            <a:r>
              <a:rPr lang="ko-KR" altLang="en-US" dirty="0" err="1" smtClean="0"/>
              <a:t>증감식</a:t>
            </a:r>
            <a:endParaRPr lang="ko-KR" altLang="en-US" dirty="0" smtClean="0"/>
          </a:p>
          <a:p>
            <a:pPr lvl="1"/>
            <a:r>
              <a:rPr lang="ko-KR" altLang="en-US" dirty="0" smtClean="0"/>
              <a:t>반복 횟수 변경</a:t>
            </a:r>
          </a:p>
          <a:p>
            <a:pPr lvl="1"/>
            <a:r>
              <a:rPr lang="ko-KR" altLang="en-US" dirty="0" err="1" smtClean="0"/>
              <a:t>반복조건식</a:t>
            </a:r>
            <a:r>
              <a:rPr lang="ko-KR" altLang="en-US" dirty="0" smtClean="0"/>
              <a:t> 부분을 처리하여 반복 여부를 결정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851020"/>
            <a:ext cx="5118100" cy="792162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반복문</a:t>
            </a:r>
            <a:r>
              <a:rPr lang="ko-KR" altLang="en-US" dirty="0" smtClean="0"/>
              <a:t> </a:t>
            </a:r>
            <a:r>
              <a:rPr lang="en-US" altLang="ko-KR" dirty="0" smtClean="0"/>
              <a:t>– for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단일 </a:t>
            </a:r>
            <a:r>
              <a:rPr lang="en-US" altLang="ko-KR" dirty="0" smtClean="0"/>
              <a:t>for </a:t>
            </a:r>
            <a:r>
              <a:rPr lang="ko-KR" altLang="en-US" dirty="0" err="1" smtClean="0"/>
              <a:t>제어문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정의</a:t>
            </a:r>
          </a:p>
          <a:p>
            <a:pPr lvl="1"/>
            <a:r>
              <a:rPr lang="ko-KR" altLang="en-US" dirty="0" smtClean="0"/>
              <a:t>동일하거나 유사한 문장을 수치에 의해 제어하는 문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형식 </a:t>
            </a:r>
          </a:p>
          <a:p>
            <a:pPr lvl="1"/>
            <a:r>
              <a:rPr lang="en-US" altLang="ko-KR" dirty="0" smtClean="0"/>
              <a:t>for(</a:t>
            </a:r>
            <a:r>
              <a:rPr lang="ko-KR" altLang="en-US" dirty="0" err="1" smtClean="0"/>
              <a:t>초기화영역</a:t>
            </a:r>
            <a:r>
              <a:rPr lang="en-US" altLang="ko-KR" dirty="0" smtClean="0"/>
              <a:t>; </a:t>
            </a:r>
            <a:r>
              <a:rPr lang="ko-KR" altLang="en-US" dirty="0" smtClean="0"/>
              <a:t>조건부영역</a:t>
            </a:r>
            <a:r>
              <a:rPr lang="en-US" altLang="ko-KR" dirty="0" smtClean="0"/>
              <a:t>; </a:t>
            </a:r>
            <a:r>
              <a:rPr lang="ko-KR" altLang="en-US" dirty="0" err="1" smtClean="0"/>
              <a:t>증감부영역</a:t>
            </a:r>
            <a:r>
              <a:rPr lang="en-US" altLang="ko-KR" dirty="0" smtClean="0"/>
              <a:t>) {</a:t>
            </a:r>
          </a:p>
          <a:p>
            <a:pPr lvl="1">
              <a:buNone/>
            </a:pPr>
            <a:r>
              <a:rPr lang="en-US" altLang="ko-KR" dirty="0" smtClean="0"/>
              <a:t>		</a:t>
            </a:r>
            <a:r>
              <a:rPr lang="ko-KR" altLang="en-US" dirty="0" smtClean="0"/>
              <a:t>반복 실행이 될 </a:t>
            </a:r>
            <a:r>
              <a:rPr lang="ko-KR" altLang="en-US" dirty="0" err="1" smtClean="0"/>
              <a:t>내용부</a:t>
            </a:r>
            <a:r>
              <a:rPr lang="en-US" altLang="ko-KR" dirty="0" smtClean="0"/>
              <a:t>;</a:t>
            </a:r>
          </a:p>
          <a:p>
            <a:pPr lvl="1">
              <a:buNone/>
            </a:pPr>
            <a:r>
              <a:rPr lang="en-US" altLang="ko-KR" dirty="0" smtClean="0"/>
              <a:t>	}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관련 </a:t>
            </a:r>
            <a:r>
              <a:rPr lang="ko-KR" altLang="en-US" dirty="0" err="1" smtClean="0"/>
              <a:t>예약어</a:t>
            </a:r>
            <a:r>
              <a:rPr lang="ko-KR" altLang="en-US" dirty="0" smtClean="0"/>
              <a:t> </a:t>
            </a:r>
            <a:r>
              <a:rPr lang="en-US" altLang="ko-KR" dirty="0" smtClean="0"/>
              <a:t>: continue, break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반복문</a:t>
            </a:r>
            <a:r>
              <a:rPr lang="ko-KR" altLang="en-US" dirty="0" smtClean="0"/>
              <a:t> </a:t>
            </a:r>
            <a:r>
              <a:rPr lang="en-US" altLang="ko-KR" dirty="0" smtClean="0"/>
              <a:t>– for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다중 </a:t>
            </a:r>
            <a:r>
              <a:rPr lang="en-US" altLang="ko-KR" dirty="0" smtClean="0"/>
              <a:t>for </a:t>
            </a:r>
            <a:r>
              <a:rPr lang="ko-KR" altLang="en-US" dirty="0" err="1" smtClean="0"/>
              <a:t>제어문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형식 </a:t>
            </a:r>
            <a:r>
              <a:rPr lang="en-US" altLang="ko-KR" dirty="0" smtClean="0"/>
              <a:t>: </a:t>
            </a:r>
          </a:p>
          <a:p>
            <a:pPr lvl="1"/>
            <a:r>
              <a:rPr lang="en-US" altLang="ko-KR" dirty="0" smtClean="0"/>
              <a:t>for(</a:t>
            </a:r>
            <a:r>
              <a:rPr lang="ko-KR" altLang="en-US" dirty="0" err="1" smtClean="0"/>
              <a:t>초기화영역</a:t>
            </a:r>
            <a:r>
              <a:rPr lang="en-US" altLang="ko-KR" dirty="0" smtClean="0"/>
              <a:t>; </a:t>
            </a:r>
            <a:r>
              <a:rPr lang="ko-KR" altLang="en-US" dirty="0" smtClean="0"/>
              <a:t>조건부영역</a:t>
            </a:r>
            <a:r>
              <a:rPr lang="en-US" altLang="ko-KR" dirty="0" smtClean="0"/>
              <a:t>; </a:t>
            </a:r>
            <a:r>
              <a:rPr lang="ko-KR" altLang="en-US" dirty="0" err="1" smtClean="0"/>
              <a:t>증감부영역</a:t>
            </a:r>
            <a:r>
              <a:rPr lang="en-US" altLang="ko-KR" dirty="0" smtClean="0"/>
              <a:t>) {</a:t>
            </a:r>
          </a:p>
          <a:p>
            <a:pPr lvl="1">
              <a:buNone/>
            </a:pPr>
            <a:r>
              <a:rPr lang="en-US" altLang="ko-KR" dirty="0" smtClean="0"/>
              <a:t>		</a:t>
            </a:r>
            <a:r>
              <a:rPr lang="ko-KR" altLang="en-US" dirty="0" smtClean="0"/>
              <a:t>실행 </a:t>
            </a:r>
            <a:r>
              <a:rPr lang="ko-KR" altLang="en-US" dirty="0" err="1" smtClean="0"/>
              <a:t>내용부</a:t>
            </a:r>
            <a:r>
              <a:rPr lang="en-US" altLang="ko-KR" dirty="0" smtClean="0"/>
              <a:t>;</a:t>
            </a:r>
          </a:p>
          <a:p>
            <a:pPr lvl="1">
              <a:buNone/>
            </a:pPr>
            <a:r>
              <a:rPr lang="en-US" altLang="ko-KR" dirty="0" smtClean="0"/>
              <a:t>		for(</a:t>
            </a:r>
            <a:r>
              <a:rPr lang="ko-KR" altLang="en-US" dirty="0" err="1" smtClean="0"/>
              <a:t>초기화영역</a:t>
            </a:r>
            <a:r>
              <a:rPr lang="en-US" altLang="ko-KR" dirty="0" smtClean="0"/>
              <a:t>; </a:t>
            </a:r>
            <a:r>
              <a:rPr lang="ko-KR" altLang="en-US" dirty="0" smtClean="0"/>
              <a:t>조건부영역</a:t>
            </a:r>
            <a:r>
              <a:rPr lang="en-US" altLang="ko-KR" dirty="0" smtClean="0"/>
              <a:t>; </a:t>
            </a:r>
            <a:r>
              <a:rPr lang="ko-KR" altLang="en-US" dirty="0" err="1" smtClean="0"/>
              <a:t>증감부영역</a:t>
            </a:r>
            <a:r>
              <a:rPr lang="en-US" altLang="ko-KR" dirty="0" smtClean="0"/>
              <a:t>) {</a:t>
            </a:r>
          </a:p>
          <a:p>
            <a:pPr lvl="1">
              <a:buNone/>
            </a:pPr>
            <a:r>
              <a:rPr lang="en-US" altLang="ko-KR" dirty="0" smtClean="0"/>
              <a:t>			</a:t>
            </a:r>
            <a:r>
              <a:rPr lang="ko-KR" altLang="en-US" dirty="0" smtClean="0"/>
              <a:t>실행 </a:t>
            </a:r>
            <a:r>
              <a:rPr lang="ko-KR" altLang="en-US" dirty="0" err="1" smtClean="0"/>
              <a:t>내용부</a:t>
            </a:r>
            <a:r>
              <a:rPr lang="en-US" altLang="ko-KR" dirty="0" smtClean="0"/>
              <a:t>;</a:t>
            </a:r>
          </a:p>
          <a:p>
            <a:pPr lvl="1">
              <a:buNone/>
            </a:pPr>
            <a:r>
              <a:rPr lang="en-US" altLang="ko-KR" dirty="0" smtClean="0"/>
              <a:t>		}</a:t>
            </a:r>
          </a:p>
          <a:p>
            <a:pPr lvl="1">
              <a:buNone/>
            </a:pPr>
            <a:r>
              <a:rPr lang="en-US" altLang="ko-KR" dirty="0" smtClean="0"/>
              <a:t>		</a:t>
            </a:r>
            <a:r>
              <a:rPr lang="ko-KR" altLang="en-US" dirty="0" smtClean="0"/>
              <a:t>실행 </a:t>
            </a:r>
            <a:r>
              <a:rPr lang="ko-KR" altLang="en-US" dirty="0" err="1" smtClean="0"/>
              <a:t>내용부</a:t>
            </a:r>
            <a:r>
              <a:rPr lang="en-US" altLang="ko-KR" dirty="0" smtClean="0"/>
              <a:t>;</a:t>
            </a:r>
          </a:p>
          <a:p>
            <a:pPr lvl="1">
              <a:buNone/>
            </a:pPr>
            <a:r>
              <a:rPr lang="en-US" altLang="ko-KR" dirty="0" smtClean="0"/>
              <a:t>	}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관련 </a:t>
            </a:r>
            <a:r>
              <a:rPr lang="ko-KR" altLang="en-US" dirty="0" err="1" smtClean="0"/>
              <a:t>예약어</a:t>
            </a:r>
            <a:r>
              <a:rPr lang="ko-KR" altLang="en-US" dirty="0" smtClean="0"/>
              <a:t> </a:t>
            </a:r>
            <a:r>
              <a:rPr lang="en-US" altLang="ko-KR" dirty="0" smtClean="0"/>
              <a:t>: Label, continue, break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반복문</a:t>
            </a:r>
            <a:r>
              <a:rPr lang="ko-KR" altLang="en-US" dirty="0" smtClean="0"/>
              <a:t> </a:t>
            </a:r>
            <a:r>
              <a:rPr lang="en-US" altLang="ko-KR" dirty="0" smtClean="0"/>
              <a:t>– for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10</a:t>
            </a:r>
            <a:r>
              <a:rPr lang="ko-KR" altLang="en-US" dirty="0" smtClean="0"/>
              <a:t>번 반복                         전혀 반복하지 않음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오류 발생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89110"/>
            <a:ext cx="3228975" cy="128270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1789110"/>
            <a:ext cx="3319462" cy="115887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4178984"/>
            <a:ext cx="7413625" cy="172085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Last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Eclipse </a:t>
            </a:r>
            <a:r>
              <a:rPr lang="ko-KR" altLang="en-US" dirty="0" smtClean="0"/>
              <a:t>설치 및 기본코드</a:t>
            </a:r>
            <a:endParaRPr lang="en-US" altLang="ko-KR" dirty="0" smtClean="0"/>
          </a:p>
          <a:p>
            <a:r>
              <a:rPr lang="ko-KR" altLang="en-US" dirty="0" smtClean="0"/>
              <a:t>키워드 및 </a:t>
            </a:r>
            <a:r>
              <a:rPr lang="ko-KR" altLang="en-US" dirty="0" err="1" smtClean="0"/>
              <a:t>식별자</a:t>
            </a:r>
            <a:endParaRPr lang="en-US" altLang="ko-KR" dirty="0" smtClean="0"/>
          </a:p>
          <a:p>
            <a:r>
              <a:rPr lang="en-US" altLang="ko-KR" dirty="0" smtClean="0"/>
              <a:t>Java </a:t>
            </a:r>
            <a:r>
              <a:rPr lang="ko-KR" altLang="en-US" dirty="0" smtClean="0"/>
              <a:t>주석</a:t>
            </a:r>
            <a:endParaRPr lang="en-US" altLang="ko-KR" dirty="0" smtClean="0"/>
          </a:p>
          <a:p>
            <a:r>
              <a:rPr lang="ko-KR" altLang="en-US" dirty="0" err="1" smtClean="0"/>
              <a:t>자료형</a:t>
            </a:r>
            <a:endParaRPr lang="en-US" altLang="ko-KR" dirty="0" smtClean="0"/>
          </a:p>
          <a:p>
            <a:r>
              <a:rPr lang="ko-KR" altLang="en-US" dirty="0" smtClean="0"/>
              <a:t>연산자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반복문</a:t>
            </a:r>
            <a:r>
              <a:rPr lang="ko-KR" altLang="en-US" dirty="0" smtClean="0"/>
              <a:t> </a:t>
            </a:r>
            <a:r>
              <a:rPr lang="en-US" altLang="ko-KR" dirty="0" smtClean="0"/>
              <a:t>– for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Exam_03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이차원 </a:t>
            </a:r>
            <a:r>
              <a:rPr lang="ko-KR" altLang="en-US" dirty="0" err="1" smtClean="0"/>
              <a:t>배열값</a:t>
            </a:r>
            <a:r>
              <a:rPr lang="ko-KR" altLang="en-US" dirty="0" smtClean="0"/>
              <a:t> ‘*’ 출력 반복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56829" y="2961404"/>
            <a:ext cx="6630341" cy="353943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altLang="ko-KR" sz="1600" b="1" u="sng" dirty="0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ko-KR" altLang="en-US" sz="1600" b="1" u="sng" dirty="0" smtClean="0">
                <a:latin typeface="Courier New" pitchFamily="49" charset="0"/>
                <a:cs typeface="Courier New" pitchFamily="49" charset="0"/>
              </a:rPr>
              <a:t>문 실습 예제</a:t>
            </a:r>
          </a:p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public class Exam_03 {</a:t>
            </a:r>
          </a:p>
          <a:p>
            <a:pPr lvl="1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public static void main(String[] 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2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char star[][] = new char[10][10];</a:t>
            </a:r>
          </a:p>
          <a:p>
            <a:pPr lvl="2"/>
            <a:endParaRPr lang="ko-KR" altLang="en-US" sz="16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nn-NO" altLang="ko-KR" sz="1600" b="1" dirty="0" smtClean="0">
                <a:latin typeface="Courier New" pitchFamily="49" charset="0"/>
                <a:cs typeface="Courier New" pitchFamily="49" charset="0"/>
              </a:rPr>
              <a:t>for(int i = 0; i &lt; star.length; i++) {</a:t>
            </a:r>
          </a:p>
          <a:p>
            <a:pPr lvl="3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for(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 j = 0; j &lt; star[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].length; j++) {</a:t>
            </a:r>
          </a:p>
          <a:p>
            <a:pPr lvl="4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star[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][j] = '*';</a:t>
            </a:r>
          </a:p>
          <a:p>
            <a:pPr lvl="4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out.print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(star[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][j]);</a:t>
            </a:r>
          </a:p>
          <a:p>
            <a:pPr lvl="3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3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2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반복문</a:t>
            </a:r>
            <a:r>
              <a:rPr lang="ko-KR" altLang="en-US" dirty="0" smtClean="0"/>
              <a:t> </a:t>
            </a:r>
            <a:r>
              <a:rPr lang="en-US" altLang="ko-KR" dirty="0" smtClean="0"/>
              <a:t>– while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 형식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for</a:t>
            </a:r>
            <a:r>
              <a:rPr lang="ko-KR" altLang="en-US" dirty="0" smtClean="0"/>
              <a:t>문의 반복 초기화 문장이 </a:t>
            </a:r>
            <a:r>
              <a:rPr lang="en-US" altLang="ko-KR" dirty="0" smtClean="0"/>
              <a:t>while</a:t>
            </a:r>
            <a:r>
              <a:rPr lang="ko-KR" altLang="en-US" dirty="0" smtClean="0"/>
              <a:t>문에는 필요하지 않다는 점 제외하고 반복 동일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65297"/>
            <a:ext cx="6624637" cy="1163637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반복문</a:t>
            </a:r>
            <a:r>
              <a:rPr lang="ko-KR" altLang="en-US" dirty="0" smtClean="0"/>
              <a:t> </a:t>
            </a:r>
            <a:r>
              <a:rPr lang="en-US" altLang="ko-KR" dirty="0" smtClean="0"/>
              <a:t>– while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정의</a:t>
            </a:r>
          </a:p>
          <a:p>
            <a:pPr lvl="1"/>
            <a:r>
              <a:rPr lang="ko-KR" altLang="en-US" dirty="0" smtClean="0"/>
              <a:t>동일하거나 유사한 문장을 행위에 의해 제어하는 문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형식</a:t>
            </a:r>
          </a:p>
          <a:p>
            <a:pPr lvl="1"/>
            <a:r>
              <a:rPr lang="en-US" altLang="ko-KR" dirty="0" smtClean="0"/>
              <a:t>while(</a:t>
            </a:r>
            <a:r>
              <a:rPr lang="ko-KR" altLang="en-US" dirty="0" err="1" smtClean="0"/>
              <a:t>논리조건문</a:t>
            </a:r>
            <a:r>
              <a:rPr lang="ko-KR" altLang="en-US" dirty="0" smtClean="0"/>
              <a:t> </a:t>
            </a:r>
            <a:r>
              <a:rPr lang="en-US" altLang="ko-KR" dirty="0" smtClean="0"/>
              <a:t>or true) {</a:t>
            </a:r>
          </a:p>
          <a:p>
            <a:pPr lvl="1">
              <a:buNone/>
            </a:pPr>
            <a:r>
              <a:rPr lang="en-US" altLang="ko-KR" dirty="0" smtClean="0"/>
              <a:t>		</a:t>
            </a:r>
            <a:r>
              <a:rPr lang="ko-KR" altLang="en-US" dirty="0" smtClean="0"/>
              <a:t>행위에 의한 반복 실행 </a:t>
            </a:r>
            <a:r>
              <a:rPr lang="ko-KR" altLang="en-US" dirty="0" err="1" smtClean="0"/>
              <a:t>내용부</a:t>
            </a:r>
            <a:r>
              <a:rPr lang="en-US" altLang="ko-KR" dirty="0" smtClean="0"/>
              <a:t>;</a:t>
            </a:r>
          </a:p>
          <a:p>
            <a:pPr lvl="1">
              <a:buNone/>
            </a:pPr>
            <a:r>
              <a:rPr lang="en-US" altLang="ko-KR" dirty="0" smtClean="0"/>
              <a:t>	}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관련 </a:t>
            </a:r>
            <a:r>
              <a:rPr lang="ko-KR" altLang="en-US" dirty="0" err="1" smtClean="0"/>
              <a:t>예약어</a:t>
            </a:r>
            <a:r>
              <a:rPr lang="ko-KR" altLang="en-US" dirty="0" smtClean="0"/>
              <a:t> </a:t>
            </a:r>
            <a:r>
              <a:rPr lang="en-US" altLang="ko-KR" dirty="0" smtClean="0"/>
              <a:t>: Label, continue, break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반복문</a:t>
            </a:r>
            <a:r>
              <a:rPr lang="ko-KR" altLang="en-US" dirty="0" smtClean="0"/>
              <a:t> </a:t>
            </a:r>
            <a:r>
              <a:rPr lang="en-US" altLang="ko-KR" dirty="0" smtClean="0"/>
              <a:t>– while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Exam_04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1</a:t>
            </a:r>
            <a:r>
              <a:rPr lang="ko-KR" altLang="en-US" dirty="0" smtClean="0"/>
              <a:t>부터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까지의 합 출력</a:t>
            </a:r>
          </a:p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41464" y="2857496"/>
            <a:ext cx="7661072" cy="353943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altLang="ko-KR" sz="1600" b="1" u="sng" dirty="0" smtClean="0">
                <a:latin typeface="Courier New" pitchFamily="49" charset="0"/>
                <a:cs typeface="Courier New" pitchFamily="49" charset="0"/>
              </a:rPr>
              <a:t>while</a:t>
            </a:r>
            <a:r>
              <a:rPr lang="ko-KR" altLang="en-US" sz="1600" b="1" u="sng" dirty="0" smtClean="0">
                <a:latin typeface="Courier New" pitchFamily="49" charset="0"/>
                <a:cs typeface="Courier New" pitchFamily="49" charset="0"/>
              </a:rPr>
              <a:t>문 실습 예제</a:t>
            </a:r>
          </a:p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public class Exam_04 {</a:t>
            </a:r>
          </a:p>
          <a:p>
            <a:pPr lvl="1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public static void main(String[] 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2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 = 1;</a:t>
            </a:r>
          </a:p>
          <a:p>
            <a:pPr lvl="2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 sum = 0;</a:t>
            </a:r>
          </a:p>
          <a:p>
            <a:pPr lvl="2"/>
            <a:endParaRPr lang="ko-KR" altLang="en-US" sz="16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while (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 &lt;= 10) {</a:t>
            </a:r>
          </a:p>
          <a:p>
            <a:pPr lvl="3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sum = sum + 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3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 + " </a:t>
            </a:r>
            <a:r>
              <a:rPr lang="ko-KR" altLang="en-US" sz="1600" b="1" i="1" dirty="0" smtClean="0">
                <a:latin typeface="Courier New" pitchFamily="49" charset="0"/>
                <a:cs typeface="Courier New" pitchFamily="49" charset="0"/>
              </a:rPr>
              <a:t>까지의 중간합계 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= "</a:t>
            </a:r>
            <a:r>
              <a:rPr lang="ko-KR" altLang="en-US" sz="1600" b="1" i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+ sum);</a:t>
            </a:r>
          </a:p>
          <a:p>
            <a:pPr lvl="3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++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2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2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("\n1</a:t>
            </a:r>
            <a:r>
              <a:rPr lang="ko-KR" altLang="en-US" sz="1600" b="1" i="1" dirty="0" smtClean="0">
                <a:latin typeface="Courier New" pitchFamily="49" charset="0"/>
                <a:cs typeface="Courier New" pitchFamily="49" charset="0"/>
              </a:rPr>
              <a:t>부터 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10</a:t>
            </a:r>
            <a:r>
              <a:rPr lang="ko-KR" altLang="en-US" sz="1600" b="1" i="1" dirty="0" smtClean="0">
                <a:latin typeface="Courier New" pitchFamily="49" charset="0"/>
                <a:cs typeface="Courier New" pitchFamily="49" charset="0"/>
              </a:rPr>
              <a:t>까지의 총 합계 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= "</a:t>
            </a:r>
            <a:r>
              <a:rPr lang="ko-KR" altLang="en-US" sz="1600" b="1" i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+ sum);</a:t>
            </a:r>
          </a:p>
          <a:p>
            <a:pPr lvl="1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반복문</a:t>
            </a:r>
            <a:r>
              <a:rPr lang="ko-KR" altLang="en-US" dirty="0" smtClean="0"/>
              <a:t> </a:t>
            </a:r>
            <a:r>
              <a:rPr lang="en-US" altLang="ko-KR" dirty="0" smtClean="0"/>
              <a:t>– </a:t>
            </a:r>
            <a:r>
              <a:rPr lang="en-US" altLang="ko-KR" dirty="0" err="1" smtClean="0"/>
              <a:t>do~while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 형식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최소 </a:t>
            </a:r>
            <a:r>
              <a:rPr lang="en-US" altLang="ko-KR" dirty="0" smtClean="0"/>
              <a:t>1</a:t>
            </a:r>
            <a:r>
              <a:rPr lang="ko-KR" altLang="en-US" dirty="0" smtClean="0"/>
              <a:t>번 이상 반드시 수행하는 점이 </a:t>
            </a:r>
            <a:r>
              <a:rPr lang="en-US" altLang="ko-KR" dirty="0" smtClean="0"/>
              <a:t>while</a:t>
            </a:r>
            <a:r>
              <a:rPr lang="ko-KR" altLang="en-US" dirty="0" smtClean="0"/>
              <a:t>문과의 차이점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14488"/>
            <a:ext cx="6348413" cy="114300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반복문</a:t>
            </a:r>
            <a:r>
              <a:rPr lang="ko-KR" altLang="en-US" dirty="0" smtClean="0"/>
              <a:t> </a:t>
            </a:r>
            <a:r>
              <a:rPr lang="en-US" altLang="ko-KR" dirty="0" smtClean="0"/>
              <a:t>– </a:t>
            </a:r>
            <a:r>
              <a:rPr lang="en-US" altLang="ko-KR" dirty="0" err="1" smtClean="0"/>
              <a:t>do~while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정의</a:t>
            </a:r>
          </a:p>
          <a:p>
            <a:pPr lvl="1"/>
            <a:r>
              <a:rPr lang="ko-KR" altLang="en-US" dirty="0" smtClean="0"/>
              <a:t>선 실행 후 조건 비교 반복 </a:t>
            </a:r>
            <a:r>
              <a:rPr lang="ko-KR" altLang="en-US" dirty="0" err="1" smtClean="0"/>
              <a:t>제어문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형식 </a:t>
            </a:r>
          </a:p>
          <a:p>
            <a:pPr lvl="1"/>
            <a:r>
              <a:rPr lang="en-US" altLang="ko-KR" dirty="0" smtClean="0"/>
              <a:t>do {</a:t>
            </a:r>
          </a:p>
          <a:p>
            <a:pPr lvl="1">
              <a:buNone/>
            </a:pPr>
            <a:r>
              <a:rPr lang="en-US" altLang="ko-KR" dirty="0" smtClean="0"/>
              <a:t>		</a:t>
            </a:r>
            <a:r>
              <a:rPr lang="ko-KR" altLang="en-US" dirty="0" smtClean="0"/>
              <a:t>반복 실행 </a:t>
            </a:r>
            <a:r>
              <a:rPr lang="ko-KR" altLang="en-US" dirty="0" err="1" smtClean="0"/>
              <a:t>내용부</a:t>
            </a:r>
            <a:r>
              <a:rPr lang="en-US" altLang="ko-KR" dirty="0" smtClean="0"/>
              <a:t>;</a:t>
            </a:r>
          </a:p>
          <a:p>
            <a:pPr lvl="1">
              <a:buNone/>
            </a:pPr>
            <a:r>
              <a:rPr lang="en-US" altLang="ko-KR" dirty="0" smtClean="0"/>
              <a:t>	}while(</a:t>
            </a:r>
            <a:r>
              <a:rPr lang="ko-KR" altLang="en-US" dirty="0" smtClean="0"/>
              <a:t>논리 </a:t>
            </a:r>
            <a:r>
              <a:rPr lang="ko-KR" altLang="en-US" dirty="0" err="1" smtClean="0"/>
              <a:t>조건문</a:t>
            </a:r>
            <a:r>
              <a:rPr lang="en-US" altLang="ko-KR" dirty="0" smtClean="0"/>
              <a:t>);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관련 </a:t>
            </a:r>
            <a:r>
              <a:rPr lang="ko-KR" altLang="en-US" dirty="0" err="1" smtClean="0"/>
              <a:t>예약어</a:t>
            </a:r>
            <a:r>
              <a:rPr lang="ko-KR" altLang="en-US" dirty="0" smtClean="0"/>
              <a:t> </a:t>
            </a:r>
            <a:r>
              <a:rPr lang="en-US" altLang="ko-KR" dirty="0" smtClean="0"/>
              <a:t>: Label, continue, break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반복문</a:t>
            </a:r>
            <a:r>
              <a:rPr lang="ko-KR" altLang="en-US" dirty="0" smtClean="0"/>
              <a:t> </a:t>
            </a:r>
            <a:r>
              <a:rPr lang="en-US" altLang="ko-KR" dirty="0" smtClean="0"/>
              <a:t>– </a:t>
            </a:r>
            <a:r>
              <a:rPr lang="en-US" altLang="ko-KR" dirty="0" err="1" smtClean="0"/>
              <a:t>do~while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Exam_05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변수의 </a:t>
            </a:r>
            <a:r>
              <a:rPr lang="ko-KR" altLang="en-US" dirty="0" err="1" smtClean="0"/>
              <a:t>복사값</a:t>
            </a:r>
            <a:r>
              <a:rPr lang="ko-KR" altLang="en-US" dirty="0" smtClean="0"/>
              <a:t> 출력하는 </a:t>
            </a:r>
            <a:r>
              <a:rPr lang="en-US" altLang="ko-KR" dirty="0" smtClean="0"/>
              <a:t>do-while</a:t>
            </a:r>
            <a:r>
              <a:rPr lang="ko-KR" altLang="en-US" dirty="0" smtClean="0"/>
              <a:t>문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53674" y="2857496"/>
            <a:ext cx="7436651" cy="3785652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do~</a:t>
            </a:r>
            <a:r>
              <a:rPr lang="en-US" altLang="ko-KR" sz="1500" b="1" u="sng" dirty="0" err="1" smtClean="0">
                <a:latin typeface="Courier New" pitchFamily="49" charset="0"/>
                <a:cs typeface="Courier New" pitchFamily="49" charset="0"/>
              </a:rPr>
              <a:t>while</a:t>
            </a:r>
            <a:r>
              <a:rPr lang="ko-KR" altLang="en-US" sz="1500" b="1" u="sng" dirty="0" smtClean="0">
                <a:latin typeface="Courier New" pitchFamily="49" charset="0"/>
                <a:cs typeface="Courier New" pitchFamily="49" charset="0"/>
              </a:rPr>
              <a:t>문 실습 예제</a:t>
            </a:r>
          </a:p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class Exam_05 {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static void main(String[]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copy;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increment = 10;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do {</a:t>
            </a:r>
          </a:p>
          <a:p>
            <a:pPr lvl="3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endParaRPr lang="en-US" altLang="ko-KR" sz="1500" b="1" i="1" dirty="0" smtClean="0">
              <a:latin typeface="Courier New" pitchFamily="49" charset="0"/>
              <a:cs typeface="Courier New" pitchFamily="49" charset="0"/>
            </a:endParaRPr>
          </a:p>
          <a:p>
            <a:pPr lvl="3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("do while</a:t>
            </a:r>
            <a:r>
              <a:rPr lang="ko-KR" altLang="en-US" sz="1500" b="1" dirty="0" smtClean="0">
                <a:latin typeface="Courier New" pitchFamily="49" charset="0"/>
                <a:cs typeface="Courier New" pitchFamily="49" charset="0"/>
              </a:rPr>
              <a:t>문은 최소한 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1</a:t>
            </a:r>
            <a:r>
              <a:rPr lang="ko-KR" altLang="en-US" sz="1500" b="1" dirty="0" smtClean="0">
                <a:latin typeface="Courier New" pitchFamily="49" charset="0"/>
                <a:cs typeface="Courier New" pitchFamily="49" charset="0"/>
              </a:rPr>
              <a:t>번은 실행하는 </a:t>
            </a:r>
            <a:r>
              <a:rPr lang="ko-KR" altLang="en-US" sz="1500" b="1" dirty="0" err="1" smtClean="0">
                <a:latin typeface="Courier New" pitchFamily="49" charset="0"/>
                <a:cs typeface="Courier New" pitchFamily="49" charset="0"/>
              </a:rPr>
              <a:t>반복문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 lvl="3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copy = increment;</a:t>
            </a:r>
          </a:p>
          <a:p>
            <a:pPr lvl="3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increment++;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}while(increment &lt; 10);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("increment </a:t>
            </a:r>
            <a:r>
              <a:rPr lang="ko-KR" altLang="en-US" sz="1500" b="1" i="1" dirty="0" smtClean="0">
                <a:latin typeface="Courier New" pitchFamily="49" charset="0"/>
                <a:cs typeface="Courier New" pitchFamily="49" charset="0"/>
              </a:rPr>
              <a:t>변수의 복사 값 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= "</a:t>
            </a:r>
            <a:r>
              <a:rPr lang="ko-KR" altLang="en-US" sz="1500" b="1" i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+ copy);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배열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배열의 특징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자바 배열의 사용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main() </a:t>
            </a:r>
            <a:r>
              <a:rPr lang="ko-KR" altLang="en-US" dirty="0" err="1" smtClean="0"/>
              <a:t>메서드와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명령행</a:t>
            </a:r>
            <a:r>
              <a:rPr lang="ko-KR" altLang="en-US" dirty="0" smtClean="0"/>
              <a:t> 매개변수</a:t>
            </a:r>
            <a:endParaRPr lang="ko-KR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smtClean="0"/>
              <a:t>배열의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특징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하나의 이름으로 많은 데이터 사용</a:t>
            </a:r>
          </a:p>
          <a:p>
            <a:r>
              <a:rPr lang="ko-KR" altLang="en-US" dirty="0" smtClean="0"/>
              <a:t>같은 타입 데이터 저장하는 </a:t>
            </a:r>
            <a:r>
              <a:rPr lang="ko-KR" altLang="en-US" dirty="0" err="1" smtClean="0"/>
              <a:t>참조형</a:t>
            </a:r>
            <a:r>
              <a:rPr lang="ko-KR" altLang="en-US" dirty="0" smtClean="0"/>
              <a:t> 변수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4243" y="2143116"/>
            <a:ext cx="2195513" cy="38735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배열의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배열의 선언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생성</a:t>
            </a:r>
            <a:r>
              <a:rPr lang="en-US" altLang="ko-KR" dirty="0" smtClean="0"/>
              <a:t>, </a:t>
            </a:r>
            <a:r>
              <a:rPr lang="ko-KR" altLang="en-US" dirty="0" smtClean="0"/>
              <a:t>초기화</a:t>
            </a:r>
          </a:p>
          <a:p>
            <a:r>
              <a:rPr lang="ko-KR" altLang="en-US" dirty="0" smtClean="0"/>
              <a:t>배열은 변수 선언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생성</a:t>
            </a:r>
            <a:r>
              <a:rPr lang="en-US" altLang="ko-KR" dirty="0" smtClean="0"/>
              <a:t>, </a:t>
            </a:r>
            <a:r>
              <a:rPr lang="ko-KR" altLang="en-US" dirty="0" smtClean="0"/>
              <a:t>초기화의 순서로 사용</a:t>
            </a:r>
          </a:p>
          <a:p>
            <a:r>
              <a:rPr lang="ko-KR" altLang="en-US" dirty="0" smtClean="0"/>
              <a:t>배열 변수 선언</a:t>
            </a:r>
          </a:p>
          <a:p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배열 변수 선언의 예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571744"/>
            <a:ext cx="2519363" cy="430212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3857628"/>
            <a:ext cx="6840538" cy="1093787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dirty="0" err="1" smtClean="0"/>
              <a:t>자바</a:t>
            </a:r>
            <a:r>
              <a:rPr lang="ko-KR" altLang="en-US" dirty="0" smtClean="0"/>
              <a:t>의 조건문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제어문</a:t>
            </a:r>
            <a:r>
              <a:rPr lang="en-US" altLang="ko-KR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자바의 </a:t>
            </a:r>
            <a:r>
              <a:rPr lang="ko-KR" altLang="en-US" dirty="0" err="1" smtClean="0"/>
              <a:t>반복문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자바의 배열</a:t>
            </a:r>
            <a:endParaRPr lang="en-US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배열의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배열 </a:t>
            </a:r>
            <a:r>
              <a:rPr lang="ko-KR" altLang="en-US" dirty="0" smtClean="0"/>
              <a:t>생성</a:t>
            </a:r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배열 생성의 예</a:t>
            </a:r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배열의 </a:t>
            </a:r>
            <a:r>
              <a:rPr lang="ko-KR" altLang="en-US" dirty="0" smtClean="0"/>
              <a:t>길이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28804"/>
            <a:ext cx="4537075" cy="43180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2919417"/>
            <a:ext cx="6337300" cy="115252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5000636"/>
            <a:ext cx="4392613" cy="132080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배열의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배열 선언과 생성 문장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배열 </a:t>
            </a:r>
            <a:r>
              <a:rPr lang="ko-KR" altLang="en-US" dirty="0" smtClean="0"/>
              <a:t>선언과 생성의 예</a:t>
            </a:r>
            <a:endParaRPr lang="ko-KR" alt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14488"/>
            <a:ext cx="6288088" cy="64770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3357562"/>
            <a:ext cx="4681538" cy="183515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배열의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배열의 자동 </a:t>
            </a:r>
            <a:r>
              <a:rPr lang="ko-KR" altLang="en-US" dirty="0" err="1" smtClean="0"/>
              <a:t>초기화값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byte, short, </a:t>
            </a:r>
            <a:r>
              <a:rPr lang="en-US" altLang="ko-KR" dirty="0" err="1" smtClean="0"/>
              <a:t>int</a:t>
            </a:r>
            <a:r>
              <a:rPr lang="en-US" altLang="ko-KR" dirty="0" smtClean="0"/>
              <a:t> : 0    </a:t>
            </a:r>
          </a:p>
          <a:p>
            <a:pPr lvl="1"/>
            <a:r>
              <a:rPr lang="en-US" altLang="ko-KR" dirty="0" smtClean="0"/>
              <a:t>long : 0L      </a:t>
            </a:r>
          </a:p>
          <a:p>
            <a:pPr lvl="1"/>
            <a:r>
              <a:rPr lang="en-US" altLang="ko-KR" dirty="0" smtClean="0"/>
              <a:t>float : 0.0F </a:t>
            </a:r>
          </a:p>
          <a:p>
            <a:pPr lvl="1"/>
            <a:r>
              <a:rPr lang="en-US" altLang="ko-KR" dirty="0" smtClean="0"/>
              <a:t>double : 0.0    </a:t>
            </a:r>
          </a:p>
          <a:p>
            <a:pPr lvl="1"/>
            <a:r>
              <a:rPr lang="en-US" altLang="ko-KR" dirty="0" err="1" smtClean="0"/>
              <a:t>boolean</a:t>
            </a:r>
            <a:r>
              <a:rPr lang="en-US" altLang="ko-KR" dirty="0" smtClean="0"/>
              <a:t> : false    </a:t>
            </a:r>
          </a:p>
          <a:p>
            <a:pPr lvl="1"/>
            <a:r>
              <a:rPr lang="en-US" altLang="ko-KR" dirty="0" smtClean="0"/>
              <a:t>char : ‘\u0000’ </a:t>
            </a:r>
          </a:p>
          <a:p>
            <a:pPr lvl="1"/>
            <a:r>
              <a:rPr lang="ko-KR" altLang="en-US" dirty="0" smtClean="0"/>
              <a:t>모든 </a:t>
            </a:r>
            <a:r>
              <a:rPr lang="ko-KR" altLang="en-US" dirty="0" err="1" smtClean="0"/>
              <a:t>참조형</a:t>
            </a:r>
            <a:r>
              <a:rPr lang="ko-KR" altLang="en-US" dirty="0" smtClean="0"/>
              <a:t> 변수 </a:t>
            </a:r>
            <a:r>
              <a:rPr lang="en-US" altLang="ko-KR" dirty="0" smtClean="0"/>
              <a:t>: null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배열의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</a:t>
            </a:r>
            <a:r>
              <a:rPr lang="en-US" altLang="ko-KR" dirty="0" smtClean="0"/>
              <a:t>Exam_06</a:t>
            </a:r>
            <a:endParaRPr lang="ko-KR" altLang="en-US" dirty="0" smtClean="0"/>
          </a:p>
          <a:p>
            <a:r>
              <a:rPr lang="ko-KR" altLang="en-US" dirty="0" smtClean="0"/>
              <a:t>배열사용 예제</a:t>
            </a:r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1402" y="2308437"/>
            <a:ext cx="8581195" cy="447814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ko-KR" altLang="en-US" sz="1500" b="1" dirty="0" smtClean="0">
                <a:latin typeface="Courier New" pitchFamily="49" charset="0"/>
                <a:cs typeface="Courier New" pitchFamily="49" charset="0"/>
              </a:rPr>
              <a:t>자바 배열 사용 예제</a:t>
            </a:r>
          </a:p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class Exam_06 {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static void main(String[]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iarray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[] = new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[10];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nn-NO" altLang="ko-KR" sz="1500" b="1" dirty="0" smtClean="0">
                <a:latin typeface="Courier New" pitchFamily="49" charset="0"/>
                <a:cs typeface="Courier New" pitchFamily="49" charset="0"/>
              </a:rPr>
              <a:t>for(i = 0; i &lt; iarray.length; i++) </a:t>
            </a:r>
          </a:p>
          <a:p>
            <a:pPr lvl="3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.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iarray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ko-KR" altLang="en-US" sz="1500" b="1" i="1" dirty="0" smtClean="0">
                <a:latin typeface="Courier New" pitchFamily="49" charset="0"/>
                <a:cs typeface="Courier New" pitchFamily="49" charset="0"/>
              </a:rPr>
              <a:t>배열에 최초로 저장된 값 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= "</a:t>
            </a:r>
            <a:r>
              <a:rPr lang="ko-KR" altLang="en-US" sz="1500" b="1" i="1" dirty="0" smtClean="0">
                <a:latin typeface="Courier New" pitchFamily="49" charset="0"/>
                <a:cs typeface="Courier New" pitchFamily="49" charset="0"/>
              </a:rPr>
              <a:t> </a:t>
            </a:r>
            <a:endParaRPr lang="en-US" altLang="ko-KR" sz="1500" b="1" i="1" dirty="0" smtClean="0">
              <a:latin typeface="Courier New" pitchFamily="49" charset="0"/>
              <a:cs typeface="Courier New" pitchFamily="49" charset="0"/>
            </a:endParaRPr>
          </a:p>
          <a:p>
            <a:pPr lvl="3"/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+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iarray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]);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("***** 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iarray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ko-KR" altLang="en-US" sz="1500" b="1" i="1" dirty="0" smtClean="0">
                <a:latin typeface="Courier New" pitchFamily="49" charset="0"/>
                <a:cs typeface="Courier New" pitchFamily="49" charset="0"/>
              </a:rPr>
              <a:t>배열에 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10</a:t>
            </a:r>
            <a:r>
              <a:rPr lang="ko-KR" altLang="en-US" sz="1500" b="1" i="1" dirty="0" smtClean="0">
                <a:latin typeface="Courier New" pitchFamily="49" charset="0"/>
                <a:cs typeface="Courier New" pitchFamily="49" charset="0"/>
              </a:rPr>
              <a:t>부터 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100</a:t>
            </a:r>
            <a:r>
              <a:rPr lang="ko-KR" altLang="en-US" sz="1500" b="1" i="1" dirty="0" smtClean="0">
                <a:latin typeface="Courier New" pitchFamily="49" charset="0"/>
                <a:cs typeface="Courier New" pitchFamily="49" charset="0"/>
              </a:rPr>
              <a:t>까지 저장 *****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nn-NO" altLang="ko-KR" sz="1500" b="1" dirty="0" smtClean="0">
                <a:latin typeface="Courier New" pitchFamily="49" charset="0"/>
                <a:cs typeface="Courier New" pitchFamily="49" charset="0"/>
              </a:rPr>
              <a:t>for(i = 0; i &lt; iarray.length; i++) {</a:t>
            </a:r>
          </a:p>
          <a:p>
            <a:pPr lvl="3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iarray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] = (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+ 1) * 10;</a:t>
            </a:r>
          </a:p>
          <a:p>
            <a:pPr lvl="3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iarray</a:t>
            </a:r>
            <a:r>
              <a:rPr lang="ko-KR" altLang="en-US" sz="1500" b="1" i="1" dirty="0" smtClean="0">
                <a:latin typeface="Courier New" pitchFamily="49" charset="0"/>
                <a:cs typeface="Courier New" pitchFamily="49" charset="0"/>
              </a:rPr>
              <a:t>배열에 명시적으로 저장된 값 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= "</a:t>
            </a:r>
          </a:p>
          <a:p>
            <a:pPr lvl="3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+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iarray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]);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배열의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배열 초기화 문장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배열 </a:t>
            </a:r>
            <a:r>
              <a:rPr lang="ko-KR" altLang="en-US" dirty="0" smtClean="0"/>
              <a:t>선언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생성</a:t>
            </a:r>
            <a:r>
              <a:rPr lang="en-US" altLang="ko-KR" dirty="0" smtClean="0"/>
              <a:t>, </a:t>
            </a:r>
            <a:r>
              <a:rPr lang="ko-KR" altLang="en-US" dirty="0" smtClean="0"/>
              <a:t>초기화 문장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31980"/>
            <a:ext cx="2952750" cy="112077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1731980"/>
            <a:ext cx="3097213" cy="2144713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4613293"/>
            <a:ext cx="4848225" cy="1316037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배열의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다차원 배열의 사용</a:t>
            </a:r>
          </a:p>
          <a:p>
            <a:pPr lvl="1"/>
            <a:r>
              <a:rPr lang="ko-KR" altLang="en-US" dirty="0" smtClean="0"/>
              <a:t>배열의 배열</a:t>
            </a:r>
          </a:p>
          <a:p>
            <a:pPr lvl="1"/>
            <a:r>
              <a:rPr lang="ko-KR" altLang="en-US" dirty="0" smtClean="0"/>
              <a:t>동일 길이의 이차원 배열</a:t>
            </a:r>
          </a:p>
          <a:p>
            <a:pPr lvl="1"/>
            <a:endParaRPr lang="ko-KR" altLang="en-US" dirty="0" smtClean="0"/>
          </a:p>
          <a:p>
            <a:pPr lvl="1"/>
            <a:endParaRPr lang="ko-KR" altLang="en-US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4*10 </a:t>
            </a:r>
            <a:r>
              <a:rPr lang="ko-KR" altLang="en-US" dirty="0" smtClean="0"/>
              <a:t>길이의 이차원 배열 예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417766"/>
            <a:ext cx="6911975" cy="585788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4286256"/>
            <a:ext cx="4578350" cy="585788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배열의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다차원 배열의 사용</a:t>
            </a:r>
          </a:p>
          <a:p>
            <a:pPr lvl="1"/>
            <a:r>
              <a:rPr lang="ko-KR" altLang="en-US" dirty="0" smtClean="0"/>
              <a:t>서로 다른 길이의 이차원 배열</a:t>
            </a:r>
          </a:p>
          <a:p>
            <a:pPr lvl="1"/>
            <a:endParaRPr lang="ko-KR" altLang="en-US" dirty="0" smtClean="0"/>
          </a:p>
          <a:p>
            <a:pPr lvl="1"/>
            <a:endParaRPr lang="ko-KR" altLang="en-US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서로 </a:t>
            </a:r>
            <a:r>
              <a:rPr lang="ko-KR" altLang="en-US" dirty="0" smtClean="0"/>
              <a:t>다른 길이의 이차원 배열 예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060575"/>
            <a:ext cx="4535488" cy="76517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3529030"/>
            <a:ext cx="5184775" cy="240030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배열의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</a:t>
            </a:r>
            <a:r>
              <a:rPr lang="en-US" altLang="ko-KR" dirty="0" smtClean="0"/>
              <a:t>Exam_07</a:t>
            </a:r>
            <a:endParaRPr lang="ko-KR" altLang="en-US" dirty="0" smtClean="0"/>
          </a:p>
          <a:p>
            <a:r>
              <a:rPr lang="ko-KR" altLang="en-US" dirty="0" smtClean="0"/>
              <a:t>서로 </a:t>
            </a:r>
            <a:r>
              <a:rPr lang="ko-KR" altLang="en-US" dirty="0" smtClean="0"/>
              <a:t>다른 길이의 이차원 배열 이용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21137" y="2467831"/>
            <a:ext cx="6301725" cy="424731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ko-KR" altLang="en-US" sz="1500" b="1" dirty="0" err="1" smtClean="0">
                <a:latin typeface="Courier New" pitchFamily="49" charset="0"/>
                <a:cs typeface="Courier New" pitchFamily="49" charset="0"/>
              </a:rPr>
              <a:t>서로다른</a:t>
            </a:r>
            <a:r>
              <a:rPr lang="ko-KR" altLang="en-US" sz="1500" b="1" dirty="0" smtClean="0">
                <a:latin typeface="Courier New" pitchFamily="49" charset="0"/>
                <a:cs typeface="Courier New" pitchFamily="49" charset="0"/>
              </a:rPr>
              <a:t> 길이의 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2</a:t>
            </a:r>
            <a:r>
              <a:rPr lang="ko-KR" altLang="en-US" sz="1500" b="1" dirty="0" smtClean="0">
                <a:latin typeface="Courier New" pitchFamily="49" charset="0"/>
                <a:cs typeface="Courier New" pitchFamily="49" charset="0"/>
              </a:rPr>
              <a:t>차원 배열 사용</a:t>
            </a:r>
          </a:p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class Exam_07 {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static void main(String[]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[][]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twoD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= new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[4][];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twoD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[0] = new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[2];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twoD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[1] = new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[3];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twoD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[2] = new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[4];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twoD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[3] = new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[5];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nn-NO" altLang="ko-KR" sz="1500" b="1" dirty="0" smtClean="0">
                <a:latin typeface="Courier New" pitchFamily="49" charset="0"/>
                <a:cs typeface="Courier New" pitchFamily="49" charset="0"/>
              </a:rPr>
              <a:t>for(int i = 0; i &lt; twoD.length; i++) {</a:t>
            </a:r>
          </a:p>
          <a:p>
            <a:pPr lvl="3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for(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j = 0; j &lt;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twoD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].length; j++) {</a:t>
            </a:r>
          </a:p>
          <a:p>
            <a:pPr lvl="4"/>
            <a:r>
              <a:rPr lang="pl-PL" altLang="ko-KR" sz="1500" b="1" dirty="0" smtClean="0">
                <a:latin typeface="Courier New" pitchFamily="49" charset="0"/>
                <a:cs typeface="Courier New" pitchFamily="49" charset="0"/>
              </a:rPr>
              <a:t>twoD[i][j] = (j + 1) * (i + 1);</a:t>
            </a:r>
          </a:p>
          <a:p>
            <a:pPr lvl="4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twoD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][j] + "\t");</a:t>
            </a:r>
          </a:p>
          <a:p>
            <a:pPr lvl="3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3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main() </a:t>
            </a:r>
            <a:r>
              <a:rPr lang="ko-KR" altLang="en-US" dirty="0" err="1" smtClean="0"/>
              <a:t>메소드와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명령행</a:t>
            </a:r>
            <a:r>
              <a:rPr lang="ko-KR" altLang="en-US" dirty="0" smtClean="0"/>
              <a:t> 매개변수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어플리케이션 </a:t>
            </a:r>
            <a:r>
              <a:rPr lang="ko-KR" altLang="en-US" dirty="0" err="1" smtClean="0"/>
              <a:t>실행시</a:t>
            </a:r>
            <a:r>
              <a:rPr lang="ko-KR" altLang="en-US" dirty="0" smtClean="0"/>
              <a:t> </a:t>
            </a:r>
            <a:r>
              <a:rPr lang="en-US" altLang="ko-KR" dirty="0" smtClean="0"/>
              <a:t>JVM</a:t>
            </a:r>
            <a:r>
              <a:rPr lang="ko-KR" altLang="en-US" dirty="0" smtClean="0"/>
              <a:t>이 자동 호출하는 메서드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정해진 </a:t>
            </a:r>
            <a:r>
              <a:rPr lang="ko-KR" altLang="en-US" dirty="0" smtClean="0"/>
              <a:t>형식에 따라 선언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String </a:t>
            </a:r>
            <a:r>
              <a:rPr lang="ko-KR" altLang="en-US" dirty="0" smtClean="0"/>
              <a:t>배열이 </a:t>
            </a:r>
            <a:r>
              <a:rPr lang="ko-KR" altLang="en-US" dirty="0" err="1" smtClean="0"/>
              <a:t>명령행</a:t>
            </a:r>
            <a:r>
              <a:rPr lang="ko-KR" altLang="en-US" dirty="0" smtClean="0"/>
              <a:t> 매개변수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실행시</a:t>
            </a:r>
            <a:r>
              <a:rPr lang="ko-KR" altLang="en-US" dirty="0" smtClean="0"/>
              <a:t>  </a:t>
            </a:r>
            <a:r>
              <a:rPr lang="ko-KR" altLang="en-US" dirty="0" err="1" smtClean="0"/>
              <a:t>명령행</a:t>
            </a:r>
            <a:r>
              <a:rPr lang="ko-KR" altLang="en-US" dirty="0" smtClean="0"/>
              <a:t>  매개변수 값 입력 받아 </a:t>
            </a:r>
            <a:r>
              <a:rPr lang="ko-KR" altLang="en-US" dirty="0" smtClean="0"/>
              <a:t>사용</a:t>
            </a:r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509835"/>
            <a:ext cx="4219575" cy="56197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main() </a:t>
            </a:r>
            <a:r>
              <a:rPr lang="ko-KR" altLang="en-US" dirty="0" err="1" smtClean="0"/>
              <a:t>메소드와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명령행</a:t>
            </a:r>
            <a:r>
              <a:rPr lang="ko-KR" altLang="en-US" dirty="0" smtClean="0"/>
              <a:t> 매개변수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예문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실행</a:t>
            </a:r>
            <a:endParaRPr lang="ko-KR" alt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6588" y="1319213"/>
            <a:ext cx="5400675" cy="2246312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4535508"/>
            <a:ext cx="3101975" cy="182245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4513" y="4535508"/>
            <a:ext cx="3024187" cy="179546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조건문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제어문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if ~ else </a:t>
            </a:r>
            <a:r>
              <a:rPr lang="ko-KR" altLang="en-US" dirty="0" smtClean="0"/>
              <a:t>문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switch case 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main() </a:t>
            </a:r>
            <a:r>
              <a:rPr lang="ko-KR" altLang="en-US" dirty="0" err="1" smtClean="0"/>
              <a:t>메소드와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명령행</a:t>
            </a:r>
            <a:r>
              <a:rPr lang="ko-KR" altLang="en-US" dirty="0" smtClean="0"/>
              <a:t> 매개변수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</a:t>
            </a:r>
            <a:r>
              <a:rPr lang="en-US" altLang="ko-KR" dirty="0" smtClean="0"/>
              <a:t>Exam_08</a:t>
            </a:r>
            <a:endParaRPr lang="ko-KR" altLang="en-US" dirty="0" smtClean="0"/>
          </a:p>
          <a:p>
            <a:r>
              <a:rPr lang="ko-KR" altLang="en-US" dirty="0" err="1" smtClean="0"/>
              <a:t>명령행</a:t>
            </a:r>
            <a:r>
              <a:rPr lang="ko-KR" altLang="en-US" dirty="0" smtClean="0"/>
              <a:t> 매개변수 개수와 내용 출력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77105" y="2500306"/>
            <a:ext cx="7189789" cy="353943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ko-KR" altLang="en-US" sz="1600" b="1" dirty="0" err="1" smtClean="0">
                <a:latin typeface="Courier New" pitchFamily="49" charset="0"/>
                <a:cs typeface="Courier New" pitchFamily="49" charset="0"/>
              </a:rPr>
              <a:t>명령행</a:t>
            </a:r>
            <a:r>
              <a:rPr lang="ko-KR" altLang="en-US" sz="1600" b="1" dirty="0" smtClean="0">
                <a:latin typeface="Courier New" pitchFamily="49" charset="0"/>
                <a:cs typeface="Courier New" pitchFamily="49" charset="0"/>
              </a:rPr>
              <a:t> 매개변수 개수와 내용 출력</a:t>
            </a:r>
          </a:p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public class Exam_08 {</a:t>
            </a:r>
          </a:p>
          <a:p>
            <a:pPr lvl="1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public static void main(String 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[]) {</a:t>
            </a:r>
          </a:p>
          <a:p>
            <a:pPr lvl="2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600" b="1" i="1" dirty="0" smtClean="0">
                <a:latin typeface="Courier New" pitchFamily="49" charset="0"/>
                <a:cs typeface="Courier New" pitchFamily="49" charset="0"/>
              </a:rPr>
              <a:t>입력한 </a:t>
            </a:r>
            <a:r>
              <a:rPr lang="ko-KR" altLang="en-US" sz="1600" b="1" i="1" dirty="0" err="1" smtClean="0">
                <a:latin typeface="Courier New" pitchFamily="49" charset="0"/>
                <a:cs typeface="Courier New" pitchFamily="49" charset="0"/>
              </a:rPr>
              <a:t>명령행</a:t>
            </a:r>
            <a:r>
              <a:rPr lang="ko-KR" altLang="en-US" sz="1600" b="1" i="1" dirty="0" smtClean="0">
                <a:latin typeface="Courier New" pitchFamily="49" charset="0"/>
                <a:cs typeface="Courier New" pitchFamily="49" charset="0"/>
              </a:rPr>
              <a:t> 매개변수의 개수 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ko-KR" altLang="en-US" sz="1600" b="1" i="1" dirty="0" smtClean="0">
                <a:latin typeface="Courier New" pitchFamily="49" charset="0"/>
                <a:cs typeface="Courier New" pitchFamily="49" charset="0"/>
              </a:rPr>
              <a:t> </a:t>
            </a:r>
            <a:endParaRPr lang="en-US" altLang="ko-KR" sz="1600" b="1" i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+ 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ar.length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2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600" b="1" i="1" dirty="0" smtClean="0">
                <a:latin typeface="Courier New" pitchFamily="49" charset="0"/>
                <a:cs typeface="Courier New" pitchFamily="49" charset="0"/>
              </a:rPr>
              <a:t>입력 내용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 lvl="2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2"/>
            <a:endParaRPr lang="ko-KR" altLang="en-US" sz="16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nn-NO" altLang="ko-KR" sz="1600" b="1" dirty="0" smtClean="0">
                <a:latin typeface="Courier New" pitchFamily="49" charset="0"/>
                <a:cs typeface="Courier New" pitchFamily="49" charset="0"/>
              </a:rPr>
              <a:t>for(int i = 0; i &lt; ar.length; i++) {</a:t>
            </a:r>
          </a:p>
          <a:p>
            <a:pPr lvl="3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out.print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] + " : ");</a:t>
            </a:r>
          </a:p>
          <a:p>
            <a:pPr lvl="2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2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1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main() </a:t>
            </a:r>
            <a:r>
              <a:rPr lang="ko-KR" altLang="en-US" dirty="0" err="1" smtClean="0"/>
              <a:t>메소드와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명령행</a:t>
            </a:r>
            <a:r>
              <a:rPr lang="ko-KR" altLang="en-US" dirty="0" smtClean="0"/>
              <a:t> 매개변수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</a:t>
            </a:r>
            <a:r>
              <a:rPr lang="en-US" altLang="ko-KR" dirty="0" smtClean="0"/>
              <a:t>Exam_09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명령행</a:t>
            </a:r>
            <a:r>
              <a:rPr lang="ko-KR" altLang="en-US" dirty="0" smtClean="0"/>
              <a:t> 매개변수를 </a:t>
            </a:r>
            <a:r>
              <a:rPr lang="ko-KR" altLang="en-US" dirty="0" smtClean="0"/>
              <a:t>정수와 실수로 변경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main() </a:t>
            </a:r>
            <a:r>
              <a:rPr lang="ko-KR" altLang="en-US" dirty="0" err="1" smtClean="0"/>
              <a:t>메소드와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명령행</a:t>
            </a:r>
            <a:r>
              <a:rPr lang="ko-KR" altLang="en-US" dirty="0" smtClean="0"/>
              <a:t> 매개변수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302515" y="1357298"/>
            <a:ext cx="6538970" cy="526297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ko-KR" altLang="en-US" sz="1600" b="1" dirty="0" err="1" smtClean="0">
                <a:latin typeface="Courier New" pitchFamily="49" charset="0"/>
                <a:cs typeface="Courier New" pitchFamily="49" charset="0"/>
              </a:rPr>
              <a:t>명령행</a:t>
            </a:r>
            <a:r>
              <a:rPr lang="ko-KR" altLang="en-US" sz="1600" b="1" dirty="0" smtClean="0">
                <a:latin typeface="Courier New" pitchFamily="49" charset="0"/>
                <a:cs typeface="Courier New" pitchFamily="49" charset="0"/>
              </a:rPr>
              <a:t> 매개변수를 정수와 실수로 변경</a:t>
            </a:r>
          </a:p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public class Exam_09 {</a:t>
            </a:r>
          </a:p>
          <a:p>
            <a:pPr lvl="1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public static void main(String 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[]) {</a:t>
            </a:r>
          </a:p>
          <a:p>
            <a:pPr lvl="2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 first, second;</a:t>
            </a:r>
          </a:p>
          <a:p>
            <a:pPr lvl="2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double third, fourth;</a:t>
            </a:r>
          </a:p>
          <a:p>
            <a:pPr lvl="2"/>
            <a:endParaRPr lang="ko-KR" altLang="en-US" sz="16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("first, second : 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\n" </a:t>
            </a:r>
            <a:endParaRPr lang="en-US" altLang="ko-KR" sz="1600" b="1" i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+ 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"third, fourth : double");</a:t>
            </a:r>
          </a:p>
          <a:p>
            <a:pPr lvl="2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2"/>
            <a:endParaRPr lang="ko-KR" altLang="en-US" sz="16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first = 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Integer.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parseInt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[0]);</a:t>
            </a:r>
          </a:p>
          <a:p>
            <a:pPr lvl="2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second = 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Integer.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parseInt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[1]);</a:t>
            </a:r>
          </a:p>
          <a:p>
            <a:pPr lvl="2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third = 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Double.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parseDouble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[2]);</a:t>
            </a:r>
          </a:p>
          <a:p>
            <a:pPr lvl="2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fourth = 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Double.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parseDouble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[3]);</a:t>
            </a:r>
          </a:p>
          <a:p>
            <a:pPr lvl="2"/>
            <a:endParaRPr lang="ko-KR" altLang="en-US" sz="16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("Integer " + 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[0] + " </a:t>
            </a:r>
            <a:endParaRPr lang="en-US" altLang="ko-KR" sz="1600" b="1" i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+ 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" + 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[1] + " = " + (first + second));</a:t>
            </a:r>
          </a:p>
          <a:p>
            <a:pPr lvl="2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("Float " + 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[2] + " + " </a:t>
            </a:r>
            <a:endParaRPr lang="en-US" altLang="ko-KR" sz="1600" b="1" i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+ </a:t>
            </a:r>
            <a:r>
              <a:rPr lang="en-US" altLang="ko-KR" sz="1600" b="1" i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600" b="1" i="1" dirty="0" smtClean="0">
                <a:latin typeface="Courier New" pitchFamily="49" charset="0"/>
                <a:cs typeface="Courier New" pitchFamily="49" charset="0"/>
              </a:rPr>
              <a:t>[3] + " = " + (third + fourth));</a:t>
            </a:r>
          </a:p>
          <a:p>
            <a:pPr lvl="1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조건문은</a:t>
            </a:r>
            <a:r>
              <a:rPr lang="ko-KR" altLang="en-US" dirty="0" smtClean="0"/>
              <a:t> </a:t>
            </a:r>
            <a:r>
              <a:rPr lang="en-US" altLang="ko-KR" dirty="0" smtClean="0"/>
              <a:t>if-else</a:t>
            </a:r>
            <a:r>
              <a:rPr lang="ko-KR" altLang="en-US" dirty="0" smtClean="0"/>
              <a:t>문과 </a:t>
            </a:r>
            <a:r>
              <a:rPr lang="en-US" altLang="ko-KR" dirty="0" smtClean="0"/>
              <a:t>switch-case</a:t>
            </a:r>
            <a:r>
              <a:rPr lang="ko-KR" altLang="en-US" dirty="0" smtClean="0"/>
              <a:t>문으로 구분할 수 있습니다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			if-else</a:t>
            </a:r>
            <a:r>
              <a:rPr lang="ko-KR" altLang="en-US" dirty="0" smtClean="0"/>
              <a:t>문              </a:t>
            </a:r>
            <a:r>
              <a:rPr lang="en-US" altLang="ko-KR" dirty="0" smtClean="0"/>
              <a:t>	  </a:t>
            </a:r>
            <a:r>
              <a:rPr lang="ko-KR" altLang="en-US" dirty="0" smtClean="0"/>
              <a:t> </a:t>
            </a:r>
            <a:r>
              <a:rPr lang="en-US" altLang="ko-KR" dirty="0" smtClean="0"/>
              <a:t>switch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2928934"/>
            <a:ext cx="3743325" cy="2808287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928934"/>
            <a:ext cx="3744912" cy="2786062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반복문은</a:t>
            </a:r>
            <a:r>
              <a:rPr lang="ko-KR" altLang="en-US" dirty="0" smtClean="0"/>
              <a:t> </a:t>
            </a:r>
            <a:r>
              <a:rPr lang="en-US" altLang="ko-KR" dirty="0" smtClean="0"/>
              <a:t>for, while, do-while </a:t>
            </a:r>
            <a:r>
              <a:rPr lang="ko-KR" altLang="en-US" dirty="0" smtClean="0"/>
              <a:t>등의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가지 </a:t>
            </a:r>
            <a:r>
              <a:rPr lang="ko-KR" altLang="en-US" dirty="0" err="1" smtClean="0"/>
              <a:t>반복문을</a:t>
            </a:r>
            <a:r>
              <a:rPr lang="ko-KR" altLang="en-US" dirty="0" smtClean="0"/>
              <a:t> 사용할 수 있습니다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for</a:t>
            </a:r>
            <a:r>
              <a:rPr lang="ko-KR" altLang="en-US" dirty="0" smtClean="0"/>
              <a:t>문</a:t>
            </a:r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while</a:t>
            </a:r>
            <a:r>
              <a:rPr lang="ko-KR" altLang="en-US" dirty="0" smtClean="0"/>
              <a:t>문</a:t>
            </a:r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do-while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428868"/>
            <a:ext cx="4418012" cy="67310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3624268"/>
            <a:ext cx="3960812" cy="661988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4857760"/>
            <a:ext cx="6783387" cy="709612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smtClean="0"/>
              <a:t>배열은 동일 타입의 데이터들의 저장소로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배열은 선언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생성</a:t>
            </a:r>
            <a:r>
              <a:rPr lang="en-US" altLang="ko-KR" dirty="0" smtClean="0"/>
              <a:t>, </a:t>
            </a:r>
            <a:r>
              <a:rPr lang="ko-KR" altLang="en-US" dirty="0" smtClean="0"/>
              <a:t>초기화의 순서로 사용합니다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자바 배열은 생성된 후에 </a:t>
            </a:r>
            <a:r>
              <a:rPr lang="en-US" altLang="ko-KR" dirty="0" smtClean="0"/>
              <a:t>length</a:t>
            </a:r>
            <a:r>
              <a:rPr lang="ko-KR" altLang="en-US" dirty="0" smtClean="0"/>
              <a:t>라는 변수를 자동으로 포함합니다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자바 배열의 </a:t>
            </a:r>
            <a:r>
              <a:rPr lang="en-US" altLang="ko-KR" dirty="0" smtClean="0"/>
              <a:t>index </a:t>
            </a:r>
            <a:r>
              <a:rPr lang="ko-KR" altLang="en-US" dirty="0" smtClean="0"/>
              <a:t>범위는 </a:t>
            </a:r>
            <a:r>
              <a:rPr lang="en-US" altLang="ko-KR" dirty="0" smtClean="0"/>
              <a:t>0 </a:t>
            </a:r>
            <a:r>
              <a:rPr lang="ko-KR" altLang="en-US" dirty="0" smtClean="0"/>
              <a:t>이상이고 배열의 </a:t>
            </a:r>
            <a:r>
              <a:rPr lang="en-US" altLang="ko-KR" dirty="0" smtClean="0"/>
              <a:t>length </a:t>
            </a:r>
            <a:r>
              <a:rPr lang="ko-KR" altLang="en-US" dirty="0" smtClean="0"/>
              <a:t>보다 작은 범위 내에 있습니다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main </a:t>
            </a:r>
            <a:r>
              <a:rPr lang="ko-KR" altLang="en-US" dirty="0" err="1" smtClean="0"/>
              <a:t>메소드의</a:t>
            </a:r>
            <a:r>
              <a:rPr lang="ko-KR" altLang="en-US" dirty="0" smtClean="0"/>
              <a:t> 매개변수는 </a:t>
            </a:r>
            <a:r>
              <a:rPr lang="en-US" altLang="ko-KR" dirty="0" smtClean="0"/>
              <a:t>String </a:t>
            </a:r>
            <a:r>
              <a:rPr lang="ko-KR" altLang="en-US" dirty="0" smtClean="0"/>
              <a:t>배열 타입입니다</a:t>
            </a:r>
            <a:r>
              <a:rPr lang="en-US" altLang="ko-KR" dirty="0" smtClean="0"/>
              <a:t>. </a:t>
            </a:r>
          </a:p>
          <a:p>
            <a:r>
              <a:rPr lang="en-US" altLang="ko-KR" dirty="0" smtClean="0"/>
              <a:t>main </a:t>
            </a:r>
            <a:r>
              <a:rPr lang="ko-KR" altLang="en-US" dirty="0" err="1" smtClean="0"/>
              <a:t>메소드의</a:t>
            </a:r>
            <a:r>
              <a:rPr lang="ko-KR" altLang="en-US" dirty="0" smtClean="0"/>
              <a:t> 매개변수는 </a:t>
            </a:r>
            <a:r>
              <a:rPr lang="en-US" altLang="ko-KR" dirty="0" smtClean="0"/>
              <a:t>java.exe </a:t>
            </a:r>
            <a:r>
              <a:rPr lang="ko-KR" altLang="en-US" dirty="0" smtClean="0"/>
              <a:t>명령어로 실행 시에 입력한 값을 저장하는 저장소로 사용합니다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조건문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제어문</a:t>
            </a:r>
            <a:r>
              <a:rPr lang="en-US" altLang="ko-KR" dirty="0" smtClean="0"/>
              <a:t>) – if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조건문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제어문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이란</a:t>
            </a:r>
            <a:r>
              <a:rPr lang="en-US" altLang="ko-KR" dirty="0" smtClean="0"/>
              <a:t>?</a:t>
            </a:r>
          </a:p>
          <a:p>
            <a:pPr lvl="1"/>
            <a:r>
              <a:rPr lang="ko-KR" altLang="en-US" dirty="0" smtClean="0"/>
              <a:t>문장의 흐름은 위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아래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좌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우의 순이다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문장의 흐름을 제어하여 </a:t>
            </a:r>
            <a:r>
              <a:rPr lang="ko-KR" altLang="en-US" dirty="0" err="1" smtClean="0"/>
              <a:t>예약어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제어문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if </a:t>
            </a:r>
            <a:r>
              <a:rPr lang="ko-KR" altLang="en-US" dirty="0" err="1" smtClean="0"/>
              <a:t>제어문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만약 </a:t>
            </a:r>
            <a:r>
              <a:rPr lang="en-US" altLang="ko-KR" dirty="0" smtClean="0"/>
              <a:t>~ </a:t>
            </a:r>
            <a:r>
              <a:rPr lang="ko-KR" altLang="en-US" dirty="0" smtClean="0"/>
              <a:t>라면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1</a:t>
            </a:r>
            <a:r>
              <a:rPr lang="ko-KR" altLang="en-US" dirty="0" smtClean="0"/>
              <a:t>형식 </a:t>
            </a:r>
            <a:r>
              <a:rPr lang="en-US" altLang="ko-KR" dirty="0" smtClean="0"/>
              <a:t>: if(</a:t>
            </a:r>
            <a:r>
              <a:rPr lang="ko-KR" altLang="en-US" dirty="0" smtClean="0"/>
              <a:t>논리 </a:t>
            </a:r>
            <a:r>
              <a:rPr lang="ko-KR" altLang="en-US" dirty="0" err="1" smtClean="0"/>
              <a:t>조건문</a:t>
            </a:r>
            <a:r>
              <a:rPr lang="en-US" altLang="ko-KR" dirty="0" smtClean="0"/>
              <a:t>) { </a:t>
            </a:r>
            <a:r>
              <a:rPr lang="ko-KR" altLang="en-US" dirty="0" err="1" smtClean="0"/>
              <a:t>내용부</a:t>
            </a:r>
            <a:r>
              <a:rPr lang="en-US" altLang="ko-KR" dirty="0" smtClean="0"/>
              <a:t>; }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2</a:t>
            </a:r>
            <a:r>
              <a:rPr lang="ko-KR" altLang="en-US" dirty="0" smtClean="0"/>
              <a:t>형식 </a:t>
            </a:r>
            <a:r>
              <a:rPr lang="en-US" altLang="ko-KR" dirty="0" smtClean="0"/>
              <a:t>: if(</a:t>
            </a:r>
            <a:r>
              <a:rPr lang="ko-KR" altLang="en-US" dirty="0" smtClean="0"/>
              <a:t>논리 </a:t>
            </a:r>
            <a:r>
              <a:rPr lang="ko-KR" altLang="en-US" dirty="0" err="1" smtClean="0"/>
              <a:t>조건문</a:t>
            </a:r>
            <a:r>
              <a:rPr lang="en-US" altLang="ko-KR" dirty="0" smtClean="0"/>
              <a:t>) { … } else { … }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3</a:t>
            </a:r>
            <a:r>
              <a:rPr lang="ko-KR" altLang="en-US" dirty="0" smtClean="0"/>
              <a:t>형식 </a:t>
            </a:r>
            <a:r>
              <a:rPr lang="en-US" altLang="ko-KR" dirty="0" smtClean="0"/>
              <a:t>: if(…){…}else if(…){…}else{…}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조건문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제어문</a:t>
            </a:r>
            <a:r>
              <a:rPr lang="en-US" altLang="ko-KR" dirty="0" smtClean="0"/>
              <a:t>) – if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 형식 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if </a:t>
            </a:r>
            <a:r>
              <a:rPr lang="ko-KR" altLang="en-US" dirty="0" smtClean="0"/>
              <a:t>블록의 예</a:t>
            </a:r>
            <a:r>
              <a:rPr lang="en-US" altLang="ko-KR" dirty="0" smtClean="0"/>
              <a:t>(1</a:t>
            </a:r>
            <a:r>
              <a:rPr lang="ko-KR" altLang="en-US" dirty="0" smtClean="0"/>
              <a:t>형식</a:t>
            </a:r>
            <a:r>
              <a:rPr lang="en-US" altLang="ko-KR" dirty="0" smtClean="0"/>
              <a:t>)</a:t>
            </a:r>
            <a:r>
              <a:rPr lang="ko-KR" altLang="en-US" dirty="0" smtClean="0"/>
              <a:t>          </a:t>
            </a:r>
            <a:r>
              <a:rPr lang="en-US" altLang="ko-KR" dirty="0" smtClean="0"/>
              <a:t>if-else </a:t>
            </a:r>
            <a:r>
              <a:rPr lang="ko-KR" altLang="en-US" dirty="0" smtClean="0"/>
              <a:t>블록의 예</a:t>
            </a:r>
            <a:r>
              <a:rPr lang="en-US" altLang="ko-KR" dirty="0" smtClean="0"/>
              <a:t>(2</a:t>
            </a:r>
            <a:r>
              <a:rPr lang="ko-KR" altLang="en-US" dirty="0" smtClean="0"/>
              <a:t>형식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844675"/>
            <a:ext cx="5761037" cy="158432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4208479"/>
            <a:ext cx="2592388" cy="128587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2999" y="4208479"/>
            <a:ext cx="2720975" cy="1649413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조건문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제어문</a:t>
            </a:r>
            <a:r>
              <a:rPr lang="en-US" altLang="ko-KR" dirty="0" smtClean="0"/>
              <a:t>) – if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if-else if </a:t>
            </a:r>
            <a:r>
              <a:rPr lang="ko-KR" altLang="en-US" dirty="0" smtClean="0"/>
              <a:t>형식</a:t>
            </a:r>
            <a:r>
              <a:rPr lang="en-US" altLang="ko-KR" dirty="0" smtClean="0"/>
              <a:t>(3</a:t>
            </a:r>
            <a:r>
              <a:rPr lang="ko-KR" altLang="en-US" dirty="0" smtClean="0"/>
              <a:t>형식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85926"/>
            <a:ext cx="4752975" cy="4132263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조건문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제어문</a:t>
            </a:r>
            <a:r>
              <a:rPr lang="en-US" altLang="ko-KR" dirty="0" smtClean="0"/>
              <a:t>) – if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Project : Day002</a:t>
            </a:r>
          </a:p>
          <a:p>
            <a:pPr lvl="1"/>
            <a:r>
              <a:rPr lang="en-US" altLang="ko-KR" dirty="0" smtClean="0"/>
              <a:t>Class : Exam_01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if</a:t>
            </a:r>
            <a:r>
              <a:rPr lang="ko-KR" altLang="en-US" dirty="0" smtClean="0"/>
              <a:t>문 사용하기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자바의 </a:t>
            </a:r>
            <a:r>
              <a:rPr lang="ko-KR" altLang="en-US" dirty="0" err="1" smtClean="0"/>
              <a:t>조건문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제어문</a:t>
            </a:r>
            <a:r>
              <a:rPr lang="en-US" altLang="ko-KR" dirty="0" smtClean="0"/>
              <a:t>) – if</a:t>
            </a:r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48013" y="1285860"/>
            <a:ext cx="6647974" cy="540147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altLang="ko-KR" sz="1500" b="1" u="sng" dirty="0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ko-KR" altLang="en-US" sz="1500" b="1" u="sng" dirty="0" smtClean="0">
                <a:latin typeface="Courier New" pitchFamily="49" charset="0"/>
                <a:cs typeface="Courier New" pitchFamily="49" charset="0"/>
              </a:rPr>
              <a:t>문 실습 예제</a:t>
            </a:r>
          </a:p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class Exma_01 {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public static void main(String[] 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ar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i1 = 80;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i2 = 90;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i3 = 40;</a:t>
            </a:r>
          </a:p>
          <a:p>
            <a:pPr lvl="2"/>
            <a:r>
              <a:rPr lang="nn-NO" altLang="ko-KR" sz="1500" b="1" dirty="0" smtClean="0">
                <a:latin typeface="Courier New" pitchFamily="49" charset="0"/>
                <a:cs typeface="Courier New" pitchFamily="49" charset="0"/>
              </a:rPr>
              <a:t>int avg = (i1 + i2 + i3) / 3;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 i1, i2, i3</a:t>
            </a:r>
            <a:r>
              <a:rPr lang="ko-KR" altLang="en-US" sz="1500" b="1" i="1" dirty="0" smtClean="0">
                <a:latin typeface="Courier New" pitchFamily="49" charset="0"/>
                <a:cs typeface="Courier New" pitchFamily="49" charset="0"/>
              </a:rPr>
              <a:t>의 평균 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= "</a:t>
            </a:r>
            <a:r>
              <a:rPr lang="ko-KR" altLang="en-US" sz="1500" b="1" i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+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avg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2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 </a:t>
            </a:r>
            <a:r>
              <a:rPr lang="ko-KR" altLang="en-US" sz="1500" b="1" i="1" dirty="0" smtClean="0">
                <a:latin typeface="Courier New" pitchFamily="49" charset="0"/>
                <a:cs typeface="Courier New" pitchFamily="49" charset="0"/>
              </a:rPr>
              <a:t>평균에 따른 등급 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= ");</a:t>
            </a:r>
          </a:p>
          <a:p>
            <a:pPr lvl="2"/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if(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avg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&gt;= 90)</a:t>
            </a:r>
          </a:p>
          <a:p>
            <a:pPr lvl="3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("A");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else if(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avg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&gt;= 80)</a:t>
            </a:r>
          </a:p>
          <a:p>
            <a:pPr lvl="3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("B");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else if(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avg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&gt;= 70)</a:t>
            </a:r>
          </a:p>
          <a:p>
            <a:pPr lvl="3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("C");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else if(</a:t>
            </a:r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avg</a:t>
            </a:r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 &gt;= 60)</a:t>
            </a:r>
          </a:p>
          <a:p>
            <a:pPr lvl="3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("D");</a:t>
            </a:r>
          </a:p>
          <a:p>
            <a:pPr lvl="2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else</a:t>
            </a:r>
          </a:p>
          <a:p>
            <a:pPr lvl="3"/>
            <a:r>
              <a:rPr lang="en-US" altLang="ko-KR" sz="1500" b="1" dirty="0" err="1" smtClean="0">
                <a:latin typeface="Courier New" pitchFamily="49" charset="0"/>
                <a:cs typeface="Courier New" pitchFamily="49" charset="0"/>
              </a:rPr>
              <a:t>System.</a:t>
            </a:r>
            <a:r>
              <a:rPr lang="en-US" altLang="ko-KR" sz="1500" b="1" i="1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US" altLang="ko-KR" sz="1500" b="1" i="1" dirty="0" smtClean="0">
                <a:latin typeface="Courier New" pitchFamily="49" charset="0"/>
                <a:cs typeface="Courier New" pitchFamily="49" charset="0"/>
              </a:rPr>
              <a:t>("F");</a:t>
            </a:r>
          </a:p>
          <a:p>
            <a:pPr lvl="1"/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ko-KR" altLang="en-US" sz="15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altLang="ko-KR" sz="15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ai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cns_cgiv_iai</Template>
  <TotalTime>2078</TotalTime>
  <Words>1681</Words>
  <Application>Microsoft Office PowerPoint</Application>
  <PresentationFormat>화면 슬라이드 쇼(4:3)</PresentationFormat>
  <Paragraphs>495</Paragraphs>
  <Slides>45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45</vt:i4>
      </vt:variant>
    </vt:vector>
  </HeadingPairs>
  <TitlesOfParts>
    <vt:vector size="46" baseType="lpstr">
      <vt:lpstr>iai</vt:lpstr>
      <vt:lpstr>Java 기초 (Java의 제어문과 배열)</vt:lpstr>
      <vt:lpstr>Last</vt:lpstr>
      <vt:lpstr>Contents</vt:lpstr>
      <vt:lpstr>자바의 조건문(제어문)</vt:lpstr>
      <vt:lpstr>자바의 조건문(제어문) – if문</vt:lpstr>
      <vt:lpstr>자바의 조건문(제어문) – if문</vt:lpstr>
      <vt:lpstr>자바의 조건문(제어문) – if문</vt:lpstr>
      <vt:lpstr>자바의 조건문(제어문) – if문</vt:lpstr>
      <vt:lpstr>자바의 조건문(제어문) – if문</vt:lpstr>
      <vt:lpstr>자바의 조건문(제어문) – switch문</vt:lpstr>
      <vt:lpstr>자바의 조건문(제어문) – switch문</vt:lpstr>
      <vt:lpstr>자바의 조건문(제어문) – switch문</vt:lpstr>
      <vt:lpstr>자바의 조건문(제어문) – switch문</vt:lpstr>
      <vt:lpstr>자바의 조건문(제어문) – switch문</vt:lpstr>
      <vt:lpstr>자바의 반복문</vt:lpstr>
      <vt:lpstr>자바의 반복문 – for문</vt:lpstr>
      <vt:lpstr>자바의 반복문 – for문</vt:lpstr>
      <vt:lpstr>자바의 반복문 – for문</vt:lpstr>
      <vt:lpstr>자바의 반복문 – for문</vt:lpstr>
      <vt:lpstr>자바의 반복문 – for문</vt:lpstr>
      <vt:lpstr>자바의 반복문 – while문</vt:lpstr>
      <vt:lpstr>자바의 반복문 – while문</vt:lpstr>
      <vt:lpstr>자바의 반복문 – while문</vt:lpstr>
      <vt:lpstr>자바의 반복문 – do~while문</vt:lpstr>
      <vt:lpstr>자바의 반복문 – do~while문</vt:lpstr>
      <vt:lpstr>자바의 반복문 – do~while문</vt:lpstr>
      <vt:lpstr>자바의 배열</vt:lpstr>
      <vt:lpstr>자바의 배열의 특징</vt:lpstr>
      <vt:lpstr>자바의 배열의 사용</vt:lpstr>
      <vt:lpstr>자바의 배열의 사용</vt:lpstr>
      <vt:lpstr>자바의 배열의 사용</vt:lpstr>
      <vt:lpstr>자바의 배열의 사용</vt:lpstr>
      <vt:lpstr>자바의 배열의 사용</vt:lpstr>
      <vt:lpstr>자바의 배열의 사용</vt:lpstr>
      <vt:lpstr>자바의 배열의 사용</vt:lpstr>
      <vt:lpstr>자바의 배열의 사용</vt:lpstr>
      <vt:lpstr>자바의 배열의 사용</vt:lpstr>
      <vt:lpstr>main() 메소드와 명령행 매개변수</vt:lpstr>
      <vt:lpstr>main() 메소드와 명령행 매개변수</vt:lpstr>
      <vt:lpstr>main() 메소드와 명령행 매개변수</vt:lpstr>
      <vt:lpstr>main() 메소드와 명령행 매개변수</vt:lpstr>
      <vt:lpstr>main() 메소드와 명령행 매개변수</vt:lpstr>
      <vt:lpstr>Summary</vt:lpstr>
      <vt:lpstr>Summary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choi</dc:creator>
  <cp:lastModifiedBy>choi</cp:lastModifiedBy>
  <cp:revision>210</cp:revision>
  <dcterms:created xsi:type="dcterms:W3CDTF">2009-08-27T02:09:45Z</dcterms:created>
  <dcterms:modified xsi:type="dcterms:W3CDTF">2009-09-23T22:51:09Z</dcterms:modified>
</cp:coreProperties>
</file>