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312" r:id="rId3"/>
    <p:sldId id="367" r:id="rId4"/>
    <p:sldId id="482" r:id="rId5"/>
    <p:sldId id="483" r:id="rId6"/>
    <p:sldId id="484" r:id="rId7"/>
    <p:sldId id="485" r:id="rId8"/>
    <p:sldId id="487" r:id="rId9"/>
    <p:sldId id="488" r:id="rId10"/>
    <p:sldId id="489" r:id="rId11"/>
    <p:sldId id="490" r:id="rId12"/>
    <p:sldId id="493" r:id="rId13"/>
    <p:sldId id="494" r:id="rId14"/>
    <p:sldId id="495" r:id="rId15"/>
    <p:sldId id="496" r:id="rId16"/>
    <p:sldId id="500" r:id="rId17"/>
    <p:sldId id="497" r:id="rId18"/>
    <p:sldId id="501" r:id="rId19"/>
    <p:sldId id="503" r:id="rId20"/>
    <p:sldId id="499" r:id="rId21"/>
    <p:sldId id="498" r:id="rId22"/>
    <p:sldId id="504" r:id="rId23"/>
    <p:sldId id="505" r:id="rId24"/>
    <p:sldId id="507" r:id="rId25"/>
    <p:sldId id="508" r:id="rId26"/>
    <p:sldId id="509" r:id="rId27"/>
    <p:sldId id="510" r:id="rId28"/>
    <p:sldId id="511" r:id="rId29"/>
    <p:sldId id="512" r:id="rId30"/>
    <p:sldId id="513" r:id="rId31"/>
    <p:sldId id="514" r:id="rId32"/>
    <p:sldId id="515" r:id="rId33"/>
    <p:sldId id="516" r:id="rId34"/>
    <p:sldId id="518" r:id="rId35"/>
    <p:sldId id="519" r:id="rId36"/>
    <p:sldId id="491" r:id="rId37"/>
    <p:sldId id="520" r:id="rId38"/>
    <p:sldId id="521" r:id="rId39"/>
    <p:sldId id="486" r:id="rId4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92CA"/>
    <a:srgbClr val="008000"/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236" y="-108"/>
      </p:cViewPr>
      <p:guideLst>
        <p:guide orient="horz" pos="2160"/>
        <p:guide orient="horz" pos="3793"/>
        <p:guide orient="horz" pos="1842"/>
        <p:guide pos="2880"/>
        <p:guide pos="52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giv.dongseo.ac.kr/iai/index.html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904875" y="2819400"/>
            <a:ext cx="7315200" cy="210820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906463" y="5048250"/>
            <a:ext cx="7315200" cy="895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/>
          <p:nvPr/>
        </p:nvSpPr>
        <p:spPr>
          <a:xfrm>
            <a:off x="904875" y="2819400"/>
            <a:ext cx="228600" cy="21082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/>
          <p:nvPr/>
        </p:nvSpPr>
        <p:spPr>
          <a:xfrm>
            <a:off x="906463" y="5048250"/>
            <a:ext cx="228600" cy="895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pic>
        <p:nvPicPr>
          <p:cNvPr id="8" name="Picture 9" descr="iai_endu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6588" y="6165850"/>
            <a:ext cx="64928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658938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2"/>
                </a:solidFill>
                <a:latin typeface="+mn-lt"/>
                <a:ea typeface="+mn-ea"/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  2009,  Choi,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  <a:ea typeface="+mn-ea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,  Dongseo Univ.,  E-mail : sugi@dit.dongseo.ac.kr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187450" y="3068638"/>
            <a:ext cx="6985000" cy="1655762"/>
          </a:xfrm>
        </p:spPr>
        <p:txBody>
          <a:bodyPr anchor="t" anchorCtr="1"/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71650" y="5084763"/>
            <a:ext cx="6400800" cy="817562"/>
          </a:xfrm>
        </p:spPr>
        <p:txBody>
          <a:bodyPr/>
          <a:lstStyle>
            <a:lvl1pPr marL="0" indent="0" algn="r">
              <a:buFont typeface="Wingdings 3" pitchFamily="18" charset="2"/>
              <a:buNone/>
              <a:defRPr sz="1400" b="1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69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69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cgiv.dongseo.ac.kr/iai/index.html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제목 스타일 편집</a:t>
            </a:r>
          </a:p>
        </p:txBody>
      </p:sp>
      <p:sp>
        <p:nvSpPr>
          <p:cNvPr id="3075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4103" name="Slide Number Placeholder 4"/>
          <p:cNvSpPr txBox="1">
            <a:spLocks noGrp="1"/>
          </p:cNvSpPr>
          <p:nvPr/>
        </p:nvSpPr>
        <p:spPr bwMode="auto">
          <a:xfrm>
            <a:off x="612775" y="6356350"/>
            <a:ext cx="1371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F79CE892-75F7-405B-87C9-22198DE3B728}" type="slidenum">
              <a:rPr kumimoji="0" lang="en-US" altLang="ko-KR" sz="900">
                <a:solidFill>
                  <a:schemeClr val="tx2"/>
                </a:solidFill>
                <a:latin typeface="Gill Sans MT" pitchFamily="34" charset="0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ko-KR" sz="900" dirty="0">
              <a:solidFill>
                <a:schemeClr val="tx2"/>
              </a:solidFill>
              <a:latin typeface="Gill Sans MT" pitchFamily="34" charset="0"/>
              <a:ea typeface="+mn-ea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658938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2"/>
                </a:solidFill>
                <a:latin typeface="+mn-lt"/>
                <a:ea typeface="+mn-ea"/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  2009,  Choi,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  <a:ea typeface="+mn-ea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,  Dongseo Univ.,  E-mail : sugi@dit.dongseo.ac.kr</a:t>
            </a:r>
          </a:p>
        </p:txBody>
      </p:sp>
      <p:pic>
        <p:nvPicPr>
          <p:cNvPr id="3081" name="Picture 9" descr="iai_endu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72438" y="6165850"/>
            <a:ext cx="64928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9pPr>
    </p:titleStyle>
    <p:bodyStyle>
      <a:lvl1pPr marL="273050" indent="-273050" algn="l" rtl="0" eaLnBrk="1" fontAlgn="base" latinLnBrk="1" hangingPunct="1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1" fontAlgn="base" latinLnBrk="1" hangingPunct="1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000">
          <a:solidFill>
            <a:schemeClr val="tx2"/>
          </a:solidFill>
          <a:latin typeface="+mn-lt"/>
          <a:ea typeface="+mn-ea"/>
        </a:defRPr>
      </a:lvl2pPr>
      <a:lvl3pPr marL="822325" indent="-228600" algn="l" rtl="0" eaLnBrk="1" fontAlgn="base" latinLnBrk="1" hangingPunct="1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1800">
          <a:solidFill>
            <a:schemeClr val="tx1"/>
          </a:solidFill>
          <a:latin typeface="+mn-lt"/>
          <a:ea typeface="+mn-ea"/>
        </a:defRPr>
      </a:lvl3pPr>
      <a:lvl4pPr marL="1096963" indent="-228600" algn="l" rtl="0" eaLnBrk="1" fontAlgn="base" latinLnBrk="1" hangingPunct="1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  <a:ea typeface="+mn-ea"/>
        </a:defRPr>
      </a:lvl4pPr>
      <a:lvl5pPr marL="13716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5pPr>
      <a:lvl6pPr marL="18288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6pPr>
      <a:lvl7pPr marL="22860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7pPr>
      <a:lvl8pPr marL="27432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8pPr>
      <a:lvl9pPr marL="32004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w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Java </a:t>
            </a:r>
            <a:r>
              <a:rPr lang="ko-KR" altLang="en-US" dirty="0" smtClean="0"/>
              <a:t>기초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sz="2400" dirty="0" smtClean="0"/>
              <a:t>(</a:t>
            </a:r>
            <a:r>
              <a:rPr lang="en-US" altLang="ko-KR" sz="2400" dirty="0" smtClean="0"/>
              <a:t>AWT </a:t>
            </a:r>
            <a:r>
              <a:rPr lang="ko-KR" altLang="en-US" sz="2400" dirty="0" smtClean="0"/>
              <a:t>컴포넌트와 이벤트 처리 프로그래밍</a:t>
            </a:r>
            <a:r>
              <a:rPr lang="en-US" altLang="ko-KR" sz="2400" dirty="0" smtClean="0"/>
              <a:t>)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en-US" altLang="ko-KR" dirty="0" smtClean="0"/>
              <a:t>2009. </a:t>
            </a:r>
            <a:r>
              <a:rPr lang="en-US" altLang="ko-KR" dirty="0" smtClean="0"/>
              <a:t>11. 13</a:t>
            </a:r>
            <a:endParaRPr lang="en-US" altLang="ko-KR" dirty="0" smtClean="0"/>
          </a:p>
          <a:p>
            <a:r>
              <a:rPr lang="en-US" altLang="ko-KR" dirty="0" err="1" smtClean="0"/>
              <a:t>Choi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Namseok</a:t>
            </a:r>
            <a:endParaRPr lang="en-US" altLang="ko-KR" dirty="0" smtClean="0"/>
          </a:p>
          <a:p>
            <a:r>
              <a:rPr lang="en-US" altLang="ko-KR" dirty="0" smtClean="0"/>
              <a:t>http://sugi.pe.kr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Frame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대부분의 </a:t>
            </a:r>
            <a:r>
              <a:rPr lang="en-US" altLang="ko-KR" dirty="0" smtClean="0"/>
              <a:t>UI </a:t>
            </a:r>
            <a:r>
              <a:rPr lang="ko-KR" altLang="en-US" dirty="0" smtClean="0"/>
              <a:t>프로그램에서 </a:t>
            </a:r>
            <a:r>
              <a:rPr lang="ko-KR" altLang="en-US" dirty="0" smtClean="0"/>
              <a:t>사용</a:t>
            </a:r>
            <a:endParaRPr lang="en-US" altLang="ko-KR" dirty="0" smtClean="0"/>
          </a:p>
          <a:p>
            <a:endParaRPr lang="ko-KR" altLang="en-US" dirty="0" smtClean="0"/>
          </a:p>
          <a:p>
            <a:r>
              <a:rPr lang="ko-KR" altLang="en-US" dirty="0" err="1" smtClean="0"/>
              <a:t>타이틀바</a:t>
            </a:r>
            <a:r>
              <a:rPr lang="en-US" altLang="ko-KR" dirty="0" smtClean="0"/>
              <a:t>, </a:t>
            </a:r>
            <a:r>
              <a:rPr lang="ko-KR" altLang="en-US" dirty="0" smtClean="0"/>
              <a:t>테두리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메뉴바</a:t>
            </a:r>
            <a:r>
              <a:rPr lang="en-US" altLang="ko-KR" dirty="0" smtClean="0"/>
              <a:t>, </a:t>
            </a:r>
            <a:r>
              <a:rPr lang="ko-KR" altLang="en-US" dirty="0" smtClean="0"/>
              <a:t>크기 조절 </a:t>
            </a:r>
            <a:r>
              <a:rPr lang="ko-KR" altLang="en-US" dirty="0" smtClean="0"/>
              <a:t>가능</a:t>
            </a:r>
            <a:endParaRPr lang="en-US" altLang="ko-KR" dirty="0" smtClean="0"/>
          </a:p>
          <a:p>
            <a:endParaRPr lang="ko-KR" altLang="en-US" dirty="0" smtClean="0"/>
          </a:p>
          <a:p>
            <a:r>
              <a:rPr lang="ko-KR" altLang="en-US" dirty="0" smtClean="0"/>
              <a:t>생성된 후 </a:t>
            </a:r>
            <a:r>
              <a:rPr lang="en-US" altLang="ko-KR" dirty="0" err="1" smtClean="0"/>
              <a:t>setSize</a:t>
            </a:r>
            <a:r>
              <a:rPr lang="en-US" altLang="ko-KR" dirty="0" smtClean="0"/>
              <a:t>() </a:t>
            </a:r>
            <a:r>
              <a:rPr lang="ko-KR" altLang="en-US" dirty="0" err="1" smtClean="0"/>
              <a:t>메소드나</a:t>
            </a:r>
            <a:r>
              <a:rPr lang="ko-KR" altLang="en-US" dirty="0" smtClean="0"/>
              <a:t> </a:t>
            </a:r>
            <a:r>
              <a:rPr lang="en-US" altLang="ko-KR" dirty="0" err="1" smtClean="0"/>
              <a:t>setBounds</a:t>
            </a:r>
            <a:r>
              <a:rPr lang="en-US" altLang="ko-KR" dirty="0" smtClean="0"/>
              <a:t>() </a:t>
            </a:r>
            <a:r>
              <a:rPr lang="ko-KR" altLang="en-US" dirty="0" err="1" smtClean="0"/>
              <a:t>메소드</a:t>
            </a:r>
            <a:r>
              <a:rPr lang="ko-KR" altLang="en-US" dirty="0" smtClean="0"/>
              <a:t> 호출하여 크기 지정 </a:t>
            </a:r>
            <a:r>
              <a:rPr lang="ko-KR" altLang="en-US" dirty="0" smtClean="0"/>
              <a:t>가능</a:t>
            </a:r>
            <a:endParaRPr lang="en-US" altLang="ko-KR" dirty="0" smtClean="0"/>
          </a:p>
          <a:p>
            <a:endParaRPr lang="ko-KR" altLang="en-US" dirty="0" smtClean="0"/>
          </a:p>
          <a:p>
            <a:r>
              <a:rPr lang="ko-KR" altLang="en-US" dirty="0" smtClean="0"/>
              <a:t>생성된 후 </a:t>
            </a:r>
            <a:r>
              <a:rPr lang="en-US" altLang="ko-KR" dirty="0" err="1" smtClean="0"/>
              <a:t>setVisible</a:t>
            </a:r>
            <a:r>
              <a:rPr lang="en-US" altLang="ko-KR" dirty="0" smtClean="0"/>
              <a:t>() </a:t>
            </a:r>
            <a:r>
              <a:rPr lang="ko-KR" altLang="en-US" dirty="0" err="1" smtClean="0"/>
              <a:t>메소드</a:t>
            </a:r>
            <a:r>
              <a:rPr lang="ko-KR" altLang="en-US" dirty="0" smtClean="0"/>
              <a:t> 호출하여 화면 보이게 함</a:t>
            </a:r>
            <a:br>
              <a:rPr lang="ko-KR" altLang="en-US" dirty="0" smtClean="0"/>
            </a:br>
            <a:endParaRPr lang="ko-KR" altLang="en-US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Frame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주요 </a:t>
            </a:r>
            <a:r>
              <a:rPr lang="ko-KR" altLang="en-US" dirty="0" err="1" smtClean="0"/>
              <a:t>생성자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r>
              <a:rPr lang="en-US" altLang="ko-KR" dirty="0" smtClean="0"/>
              <a:t>Frame </a:t>
            </a:r>
            <a:r>
              <a:rPr lang="ko-KR" altLang="en-US" dirty="0" smtClean="0"/>
              <a:t>객체 생성과 결과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785926"/>
            <a:ext cx="4752975" cy="1079500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3873489"/>
            <a:ext cx="3240087" cy="1412875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638" y="3513126"/>
            <a:ext cx="3171825" cy="2198688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Frame </a:t>
            </a:r>
            <a:r>
              <a:rPr lang="ko-KR" altLang="en-US" dirty="0" smtClean="0"/>
              <a:t>실습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실습 </a:t>
            </a:r>
            <a:r>
              <a:rPr lang="en-US" altLang="ko-KR" dirty="0" smtClean="0"/>
              <a:t>Exam_01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기본적인 </a:t>
            </a:r>
            <a:r>
              <a:rPr lang="en-US" altLang="ko-KR" dirty="0" smtClean="0"/>
              <a:t>Frame </a:t>
            </a:r>
            <a:r>
              <a:rPr lang="ko-KR" altLang="en-US" dirty="0" smtClean="0"/>
              <a:t>제작하기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결과화면</a:t>
            </a:r>
            <a:endParaRPr lang="ko-KR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81450" y="3429000"/>
            <a:ext cx="11811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Frame </a:t>
            </a:r>
            <a:r>
              <a:rPr lang="ko-KR" altLang="en-US" dirty="0" smtClean="0"/>
              <a:t>실습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Exam_01.java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64183" y="1785926"/>
            <a:ext cx="6815633" cy="2862322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import java.awt.*;</a:t>
            </a:r>
          </a:p>
          <a:p>
            <a:endParaRPr lang="ko-KR" altLang="en-US" dirty="0" smtClean="0"/>
          </a:p>
          <a:p>
            <a:r>
              <a:rPr lang="en-US" altLang="ko-KR" b="1" dirty="0" smtClean="0"/>
              <a:t>public class Exam_01 {</a:t>
            </a:r>
          </a:p>
          <a:p>
            <a:pPr lvl="1"/>
            <a:r>
              <a:rPr lang="en-US" altLang="ko-KR" b="1" dirty="0" smtClean="0"/>
              <a:t>public static void main(String[] </a:t>
            </a:r>
            <a:r>
              <a:rPr lang="en-US" altLang="ko-KR" b="1" dirty="0" err="1" smtClean="0"/>
              <a:t>ar</a:t>
            </a:r>
            <a:r>
              <a:rPr lang="en-US" altLang="ko-KR" b="1" dirty="0" smtClean="0"/>
              <a:t>) {</a:t>
            </a:r>
          </a:p>
          <a:p>
            <a:pPr lvl="2"/>
            <a:r>
              <a:rPr lang="en-US" altLang="ko-KR" dirty="0" smtClean="0"/>
              <a:t>Frame f = </a:t>
            </a:r>
            <a:r>
              <a:rPr lang="en-US" altLang="ko-KR" b="1" dirty="0" smtClean="0"/>
              <a:t>new Frame</a:t>
            </a:r>
            <a:r>
              <a:rPr lang="en-US" altLang="ko-KR" b="1" dirty="0" smtClean="0"/>
              <a:t>();</a:t>
            </a:r>
          </a:p>
          <a:p>
            <a:pPr lvl="2"/>
            <a:r>
              <a:rPr lang="en-US" altLang="ko-KR" dirty="0" smtClean="0"/>
              <a:t>Frame </a:t>
            </a:r>
            <a:r>
              <a:rPr lang="en-US" altLang="ko-KR" dirty="0" smtClean="0"/>
              <a:t>f1 </a:t>
            </a:r>
            <a:r>
              <a:rPr lang="en-US" altLang="ko-KR" dirty="0" smtClean="0"/>
              <a:t>= </a:t>
            </a:r>
            <a:r>
              <a:rPr lang="en-US" altLang="ko-KR" b="1" dirty="0" smtClean="0"/>
              <a:t>new Frame();</a:t>
            </a:r>
          </a:p>
          <a:p>
            <a:pPr lvl="2"/>
            <a:endParaRPr lang="en-US" altLang="ko-KR" b="1" dirty="0" smtClean="0"/>
          </a:p>
          <a:p>
            <a:pPr lvl="2"/>
            <a:endParaRPr lang="en-US" altLang="ko-KR" dirty="0" smtClean="0"/>
          </a:p>
          <a:p>
            <a:pPr lvl="1"/>
            <a:r>
              <a:rPr lang="en-US" altLang="ko-KR" dirty="0" smtClean="0"/>
              <a:t>}</a:t>
            </a:r>
          </a:p>
          <a:p>
            <a:r>
              <a:rPr lang="en-US" altLang="ko-KR" dirty="0" smtClean="0"/>
              <a:t>}</a:t>
            </a:r>
            <a:endParaRPr lang="ko-KR" altLang="en-US" dirty="0" err="1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Frame </a:t>
            </a:r>
            <a:r>
              <a:rPr lang="ko-KR" altLang="en-US" dirty="0" smtClean="0"/>
              <a:t>실습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64183" y="1785926"/>
            <a:ext cx="6815633" cy="3139321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import java.awt.*;</a:t>
            </a:r>
          </a:p>
          <a:p>
            <a:endParaRPr lang="ko-KR" altLang="en-US" dirty="0" smtClean="0"/>
          </a:p>
          <a:p>
            <a:r>
              <a:rPr lang="en-US" altLang="ko-KR" b="1" dirty="0" smtClean="0"/>
              <a:t>public class Exam_01 {</a:t>
            </a:r>
          </a:p>
          <a:p>
            <a:pPr lvl="1"/>
            <a:r>
              <a:rPr lang="en-US" altLang="ko-KR" b="1" dirty="0" smtClean="0"/>
              <a:t>public static void main(String[] </a:t>
            </a:r>
            <a:r>
              <a:rPr lang="en-US" altLang="ko-KR" b="1" dirty="0" err="1" smtClean="0"/>
              <a:t>ar</a:t>
            </a:r>
            <a:r>
              <a:rPr lang="en-US" altLang="ko-KR" b="1" dirty="0" smtClean="0"/>
              <a:t>) {</a:t>
            </a:r>
          </a:p>
          <a:p>
            <a:pPr lvl="2"/>
            <a:r>
              <a:rPr lang="en-US" altLang="ko-KR" dirty="0" smtClean="0"/>
              <a:t>Frame f = </a:t>
            </a:r>
            <a:r>
              <a:rPr lang="en-US" altLang="ko-KR" b="1" dirty="0" smtClean="0"/>
              <a:t>new Frame</a:t>
            </a:r>
            <a:r>
              <a:rPr lang="en-US" altLang="ko-KR" b="1" dirty="0" smtClean="0"/>
              <a:t>();</a:t>
            </a:r>
          </a:p>
          <a:p>
            <a:pPr lvl="2"/>
            <a:r>
              <a:rPr lang="en-US" altLang="ko-KR" dirty="0" smtClean="0"/>
              <a:t>Frame </a:t>
            </a:r>
            <a:r>
              <a:rPr lang="en-US" altLang="ko-KR" dirty="0" smtClean="0"/>
              <a:t>f1 </a:t>
            </a:r>
            <a:r>
              <a:rPr lang="en-US" altLang="ko-KR" dirty="0" smtClean="0"/>
              <a:t>= </a:t>
            </a:r>
            <a:r>
              <a:rPr lang="en-US" altLang="ko-KR" b="1" dirty="0" smtClean="0"/>
              <a:t>new Frame();</a:t>
            </a:r>
          </a:p>
          <a:p>
            <a:pPr lvl="2"/>
            <a:endParaRPr lang="en-US" altLang="ko-KR" b="1" dirty="0" smtClean="0"/>
          </a:p>
          <a:p>
            <a:pPr lvl="2"/>
            <a:r>
              <a:rPr lang="en-US" altLang="ko-KR" dirty="0" err="1" smtClean="0"/>
              <a:t>f.setVisible</a:t>
            </a:r>
            <a:r>
              <a:rPr lang="en-US" altLang="ko-KR" dirty="0" smtClean="0"/>
              <a:t>(</a:t>
            </a:r>
            <a:r>
              <a:rPr lang="en-US" altLang="ko-KR" b="1" dirty="0" smtClean="0"/>
              <a:t>true);</a:t>
            </a:r>
          </a:p>
          <a:p>
            <a:pPr lvl="2"/>
            <a:r>
              <a:rPr lang="en-US" altLang="ko-KR" dirty="0" smtClean="0"/>
              <a:t>f1.setVisible(</a:t>
            </a:r>
            <a:r>
              <a:rPr lang="en-US" altLang="ko-KR" b="1" dirty="0" smtClean="0"/>
              <a:t>true</a:t>
            </a:r>
            <a:r>
              <a:rPr lang="en-US" altLang="ko-KR" b="1" dirty="0" smtClean="0"/>
              <a:t>);</a:t>
            </a:r>
          </a:p>
          <a:p>
            <a:pPr lvl="1"/>
            <a:r>
              <a:rPr lang="en-US" altLang="ko-KR" dirty="0" smtClean="0"/>
              <a:t>}</a:t>
            </a:r>
            <a:endParaRPr lang="en-US" altLang="ko-KR" dirty="0" smtClean="0"/>
          </a:p>
          <a:p>
            <a:r>
              <a:rPr lang="en-US" altLang="ko-KR" dirty="0" smtClean="0"/>
              <a:t>}</a:t>
            </a:r>
            <a:endParaRPr lang="ko-KR" altLang="en-US" dirty="0" err="1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5678488"/>
            <a:ext cx="11811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5678488"/>
            <a:ext cx="11811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Frame </a:t>
            </a:r>
            <a:r>
              <a:rPr lang="ko-KR" altLang="en-US" dirty="0" smtClean="0"/>
              <a:t>실습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기본 사이즈 설정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0670" y="1769828"/>
            <a:ext cx="7622659" cy="2062103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600" dirty="0" err="1" smtClean="0"/>
              <a:t>f.setSize</a:t>
            </a:r>
            <a:r>
              <a:rPr lang="en-US" altLang="ko-KR" sz="1600" dirty="0" smtClean="0"/>
              <a:t>(300</a:t>
            </a:r>
            <a:r>
              <a:rPr lang="en-US" altLang="ko-KR" sz="1600" dirty="0" smtClean="0"/>
              <a:t>, 200);</a:t>
            </a:r>
          </a:p>
          <a:p>
            <a:r>
              <a:rPr lang="en-US" altLang="ko-KR" sz="1600" dirty="0" smtClean="0"/>
              <a:t>f1.setSize(400, 400);</a:t>
            </a:r>
          </a:p>
          <a:p>
            <a:endParaRPr lang="ko-KR" altLang="en-US" sz="1600" dirty="0" smtClean="0"/>
          </a:p>
          <a:p>
            <a:r>
              <a:rPr lang="en-US" altLang="ko-KR" sz="1600" dirty="0" err="1" smtClean="0"/>
              <a:t>f.setLocation</a:t>
            </a:r>
            <a:r>
              <a:rPr lang="en-US" altLang="ko-KR" sz="1600" dirty="0" smtClean="0"/>
              <a:t>(200</a:t>
            </a:r>
            <a:r>
              <a:rPr lang="en-US" altLang="ko-KR" sz="1600" dirty="0" smtClean="0"/>
              <a:t>, 200);</a:t>
            </a:r>
          </a:p>
          <a:p>
            <a:r>
              <a:rPr lang="en-US" altLang="ko-KR" sz="1600" dirty="0" smtClean="0"/>
              <a:t>f1.setLocation(300, 300);</a:t>
            </a:r>
          </a:p>
          <a:p>
            <a:endParaRPr lang="ko-KR" altLang="en-US" sz="1600" dirty="0" smtClean="0"/>
          </a:p>
          <a:p>
            <a:r>
              <a:rPr lang="en-US" altLang="ko-KR" sz="1600" dirty="0" err="1" smtClean="0"/>
              <a:t>f.setResizable</a:t>
            </a:r>
            <a:r>
              <a:rPr lang="en-US" altLang="ko-KR" sz="1600" dirty="0" smtClean="0"/>
              <a:t>(</a:t>
            </a:r>
            <a:r>
              <a:rPr lang="en-US" altLang="ko-KR" sz="1600" b="1" dirty="0" smtClean="0"/>
              <a:t>false);</a:t>
            </a:r>
          </a:p>
          <a:p>
            <a:r>
              <a:rPr lang="en-US" altLang="ko-KR" sz="1600" dirty="0" smtClean="0"/>
              <a:t>f1.setResizable(</a:t>
            </a:r>
            <a:r>
              <a:rPr lang="en-US" altLang="ko-KR" sz="1600" b="1" dirty="0" smtClean="0"/>
              <a:t>false</a:t>
            </a:r>
            <a:r>
              <a:rPr lang="en-US" altLang="ko-KR" sz="1600" b="1" dirty="0" smtClean="0"/>
              <a:t>);</a:t>
            </a:r>
            <a:endParaRPr lang="ko-KR" altLang="en-US" sz="1600" dirty="0" err="1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Frame </a:t>
            </a:r>
            <a:r>
              <a:rPr lang="ko-KR" altLang="en-US" dirty="0" smtClean="0"/>
              <a:t>실습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화면 중간에 배치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0670" y="1769828"/>
            <a:ext cx="7622659" cy="2800767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600" dirty="0" smtClean="0"/>
              <a:t>Dimension </a:t>
            </a:r>
            <a:r>
              <a:rPr lang="en-US" altLang="ko-KR" sz="1600" dirty="0" smtClean="0"/>
              <a:t>screen = </a:t>
            </a:r>
            <a:r>
              <a:rPr lang="en-US" altLang="ko-KR" sz="1600" dirty="0" err="1" smtClean="0"/>
              <a:t>Toolkit.</a:t>
            </a:r>
            <a:r>
              <a:rPr lang="en-US" altLang="ko-KR" sz="1600" i="1" dirty="0" err="1" smtClean="0"/>
              <a:t>getDefaultToolkit</a:t>
            </a:r>
            <a:r>
              <a:rPr lang="en-US" altLang="ko-KR" sz="1600" i="1" dirty="0" smtClean="0"/>
              <a:t>().</a:t>
            </a:r>
            <a:r>
              <a:rPr lang="en-US" altLang="ko-KR" sz="1600" i="1" dirty="0" err="1" smtClean="0"/>
              <a:t>getScreenSize</a:t>
            </a:r>
            <a:r>
              <a:rPr lang="en-US" altLang="ko-KR" sz="1600" i="1" dirty="0" smtClean="0"/>
              <a:t>();</a:t>
            </a:r>
          </a:p>
          <a:p>
            <a:r>
              <a:rPr lang="en-US" altLang="ko-KR" sz="1600" dirty="0" smtClean="0"/>
              <a:t>Dimension </a:t>
            </a:r>
            <a:r>
              <a:rPr lang="en-US" altLang="ko-KR" sz="1600" dirty="0" err="1" smtClean="0"/>
              <a:t>f_size</a:t>
            </a:r>
            <a:r>
              <a:rPr lang="en-US" altLang="ko-KR" sz="1600" dirty="0" smtClean="0"/>
              <a:t> = </a:t>
            </a:r>
            <a:r>
              <a:rPr lang="en-US" altLang="ko-KR" sz="1600" dirty="0" err="1" smtClean="0"/>
              <a:t>f.getSize</a:t>
            </a:r>
            <a:r>
              <a:rPr lang="en-US" altLang="ko-KR" sz="1600" dirty="0" smtClean="0"/>
              <a:t>();</a:t>
            </a:r>
          </a:p>
          <a:p>
            <a:r>
              <a:rPr lang="en-US" altLang="ko-KR" sz="1600" dirty="0" smtClean="0"/>
              <a:t>Dimension f1_size = f1.getSize();</a:t>
            </a:r>
          </a:p>
          <a:p>
            <a:endParaRPr lang="ko-KR" altLang="en-US" sz="1600" dirty="0" smtClean="0"/>
          </a:p>
          <a:p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 </a:t>
            </a:r>
            <a:r>
              <a:rPr lang="en-US" altLang="ko-KR" sz="1600" b="1" u="sng" dirty="0" err="1" smtClean="0"/>
              <a:t>xpos</a:t>
            </a:r>
            <a:r>
              <a:rPr lang="en-US" altLang="ko-KR" sz="1600" b="1" u="sng" dirty="0" smtClean="0"/>
              <a:t> = (</a:t>
            </a:r>
            <a:r>
              <a:rPr lang="en-US" altLang="ko-KR" sz="1600" b="1" u="sng" dirty="0" err="1" smtClean="0"/>
              <a:t>int</a:t>
            </a:r>
            <a:r>
              <a:rPr lang="en-US" altLang="ko-KR" sz="1600" b="1" u="sng" dirty="0" smtClean="0"/>
              <a:t>)(</a:t>
            </a:r>
            <a:r>
              <a:rPr lang="en-US" altLang="ko-KR" sz="1600" b="1" u="sng" dirty="0" err="1" smtClean="0"/>
              <a:t>screen.getWidth</a:t>
            </a:r>
            <a:r>
              <a:rPr lang="en-US" altLang="ko-KR" sz="1600" b="1" u="sng" dirty="0" smtClean="0"/>
              <a:t>() / 2 - </a:t>
            </a:r>
            <a:r>
              <a:rPr lang="en-US" altLang="ko-KR" sz="1600" b="1" u="sng" dirty="0" err="1" smtClean="0"/>
              <a:t>f_size.getWidth</a:t>
            </a:r>
            <a:r>
              <a:rPr lang="en-US" altLang="ko-KR" sz="1600" b="1" u="sng" dirty="0" smtClean="0"/>
              <a:t>() / 2);</a:t>
            </a:r>
          </a:p>
          <a:p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 </a:t>
            </a:r>
            <a:r>
              <a:rPr lang="en-US" altLang="ko-KR" sz="1600" b="1" u="sng" dirty="0" err="1" smtClean="0"/>
              <a:t>ypos</a:t>
            </a:r>
            <a:r>
              <a:rPr lang="en-US" altLang="ko-KR" sz="1600" b="1" u="sng" dirty="0" smtClean="0"/>
              <a:t> = (</a:t>
            </a:r>
            <a:r>
              <a:rPr lang="en-US" altLang="ko-KR" sz="1600" b="1" u="sng" dirty="0" err="1" smtClean="0"/>
              <a:t>int</a:t>
            </a:r>
            <a:r>
              <a:rPr lang="en-US" altLang="ko-KR" sz="1600" b="1" u="sng" dirty="0" smtClean="0"/>
              <a:t>)(</a:t>
            </a:r>
            <a:r>
              <a:rPr lang="en-US" altLang="ko-KR" sz="1600" b="1" u="sng" dirty="0" err="1" smtClean="0"/>
              <a:t>screen.getHeight</a:t>
            </a:r>
            <a:r>
              <a:rPr lang="en-US" altLang="ko-KR" sz="1600" b="1" u="sng" dirty="0" smtClean="0"/>
              <a:t>() / 2 - </a:t>
            </a:r>
            <a:r>
              <a:rPr lang="en-US" altLang="ko-KR" sz="1600" b="1" u="sng" dirty="0" err="1" smtClean="0"/>
              <a:t>f_size.getHeight</a:t>
            </a:r>
            <a:r>
              <a:rPr lang="en-US" altLang="ko-KR" sz="1600" b="1" u="sng" dirty="0" smtClean="0"/>
              <a:t>() / 2);</a:t>
            </a:r>
          </a:p>
          <a:p>
            <a:r>
              <a:rPr lang="en-US" altLang="ko-KR" sz="1600" dirty="0" err="1" smtClean="0"/>
              <a:t>f.setLocation</a:t>
            </a:r>
            <a:r>
              <a:rPr lang="en-US" altLang="ko-KR" sz="1600" dirty="0" smtClean="0"/>
              <a:t>(</a:t>
            </a:r>
            <a:r>
              <a:rPr lang="en-US" altLang="ko-KR" sz="1600" u="sng" dirty="0" err="1" smtClean="0"/>
              <a:t>xpos</a:t>
            </a:r>
            <a:r>
              <a:rPr lang="en-US" altLang="ko-KR" sz="1600" u="sng" dirty="0" smtClean="0"/>
              <a:t>, </a:t>
            </a:r>
            <a:r>
              <a:rPr lang="en-US" altLang="ko-KR" sz="1600" u="sng" dirty="0" err="1" smtClean="0"/>
              <a:t>ypos</a:t>
            </a:r>
            <a:r>
              <a:rPr lang="en-US" altLang="ko-KR" sz="1600" u="sng" dirty="0" smtClean="0"/>
              <a:t>);</a:t>
            </a:r>
          </a:p>
          <a:p>
            <a:endParaRPr lang="ko-KR" altLang="en-US" sz="1600" dirty="0" smtClean="0"/>
          </a:p>
          <a:p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 </a:t>
            </a:r>
            <a:r>
              <a:rPr lang="en-US" altLang="ko-KR" sz="1600" b="1" u="sng" dirty="0" smtClean="0"/>
              <a:t>xpos1 = (</a:t>
            </a:r>
            <a:r>
              <a:rPr lang="en-US" altLang="ko-KR" sz="1600" b="1" u="sng" dirty="0" err="1" smtClean="0"/>
              <a:t>int</a:t>
            </a:r>
            <a:r>
              <a:rPr lang="en-US" altLang="ko-KR" sz="1600" b="1" u="sng" dirty="0" smtClean="0"/>
              <a:t>)(</a:t>
            </a:r>
            <a:r>
              <a:rPr lang="en-US" altLang="ko-KR" sz="1600" b="1" u="sng" dirty="0" err="1" smtClean="0"/>
              <a:t>screen.getWidth</a:t>
            </a:r>
            <a:r>
              <a:rPr lang="en-US" altLang="ko-KR" sz="1600" b="1" u="sng" dirty="0" smtClean="0"/>
              <a:t>() / 2 - f1_size.getWidth() / 2);</a:t>
            </a:r>
          </a:p>
          <a:p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 </a:t>
            </a:r>
            <a:r>
              <a:rPr lang="en-US" altLang="ko-KR" sz="1600" b="1" u="sng" dirty="0" smtClean="0"/>
              <a:t>ypos1 = (</a:t>
            </a:r>
            <a:r>
              <a:rPr lang="en-US" altLang="ko-KR" sz="1600" b="1" u="sng" dirty="0" err="1" smtClean="0"/>
              <a:t>int</a:t>
            </a:r>
            <a:r>
              <a:rPr lang="en-US" altLang="ko-KR" sz="1600" b="1" u="sng" dirty="0" smtClean="0"/>
              <a:t>)(</a:t>
            </a:r>
            <a:r>
              <a:rPr lang="en-US" altLang="ko-KR" sz="1600" b="1" u="sng" dirty="0" err="1" smtClean="0"/>
              <a:t>screen.getHeight</a:t>
            </a:r>
            <a:r>
              <a:rPr lang="en-US" altLang="ko-KR" sz="1600" b="1" u="sng" dirty="0" smtClean="0"/>
              <a:t>() / 2 - f1_size.getHeight() / 2);</a:t>
            </a:r>
          </a:p>
          <a:p>
            <a:r>
              <a:rPr lang="en-US" altLang="ko-KR" sz="1600" dirty="0" smtClean="0"/>
              <a:t>f1.setLocation(xpos1</a:t>
            </a:r>
            <a:r>
              <a:rPr lang="en-US" altLang="ko-KR" sz="1600" dirty="0" smtClean="0"/>
              <a:t>, ypos1</a:t>
            </a:r>
            <a:r>
              <a:rPr lang="en-US" altLang="ko-KR" sz="1600" dirty="0" smtClean="0"/>
              <a:t>);</a:t>
            </a:r>
            <a:endParaRPr lang="en-US" altLang="ko-KR" sz="1600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Frame </a:t>
            </a:r>
            <a:r>
              <a:rPr lang="ko-KR" altLang="en-US" dirty="0" smtClean="0"/>
              <a:t>실습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GUI </a:t>
            </a:r>
            <a:r>
              <a:rPr lang="ko-KR" altLang="en-US" dirty="0" smtClean="0"/>
              <a:t>기본 코드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0670" y="1722674"/>
            <a:ext cx="7622659" cy="353943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/>
              <a:t>import java.awt</a:t>
            </a:r>
            <a:r>
              <a:rPr lang="en-US" altLang="ko-KR" sz="1600" b="1" dirty="0" smtClean="0"/>
              <a:t>.*;</a:t>
            </a:r>
            <a:endParaRPr lang="ko-KR" altLang="en-US" sz="1600" dirty="0" smtClean="0"/>
          </a:p>
          <a:p>
            <a:r>
              <a:rPr lang="en-US" altLang="ko-KR" sz="1600" b="1" dirty="0" smtClean="0"/>
              <a:t>class </a:t>
            </a:r>
            <a:r>
              <a:rPr lang="en-US" altLang="ko-KR" sz="1600" b="1" u="sng" dirty="0" smtClean="0"/>
              <a:t>Exam_02_Sub extends Frame{</a:t>
            </a:r>
          </a:p>
          <a:p>
            <a:pPr lvl="1"/>
            <a:r>
              <a:rPr lang="en-US" altLang="ko-KR" sz="1600" b="1" dirty="0" smtClean="0"/>
              <a:t>public Exam_02_Sub(String title) {</a:t>
            </a:r>
          </a:p>
          <a:p>
            <a:pPr lvl="2"/>
            <a:r>
              <a:rPr lang="en-US" altLang="ko-KR" sz="1600" b="1" dirty="0" smtClean="0"/>
              <a:t>super(title</a:t>
            </a:r>
            <a:r>
              <a:rPr lang="en-US" altLang="ko-KR" sz="1600" b="1" dirty="0" smtClean="0"/>
              <a:t>);</a:t>
            </a:r>
            <a:endParaRPr lang="ko-KR" altLang="en-US" sz="1600" dirty="0" smtClean="0"/>
          </a:p>
          <a:p>
            <a:pPr lvl="2"/>
            <a:r>
              <a:rPr lang="en-US" altLang="ko-KR" sz="1600" b="1" dirty="0" err="1" smtClean="0"/>
              <a:t>super.setSize</a:t>
            </a:r>
            <a:r>
              <a:rPr lang="en-US" altLang="ko-KR" sz="1600" b="1" dirty="0" smtClean="0"/>
              <a:t>(300, 200);</a:t>
            </a:r>
          </a:p>
          <a:p>
            <a:pPr lvl="2"/>
            <a:r>
              <a:rPr lang="en-US" altLang="ko-KR" sz="1600" dirty="0" smtClean="0"/>
              <a:t>Dimension screen = </a:t>
            </a:r>
            <a:r>
              <a:rPr lang="en-US" altLang="ko-KR" sz="1600" dirty="0" err="1" smtClean="0"/>
              <a:t>Toolkit.</a:t>
            </a:r>
            <a:r>
              <a:rPr lang="en-US" altLang="ko-KR" sz="1600" i="1" dirty="0" err="1" smtClean="0"/>
              <a:t>getDefaultToolkit</a:t>
            </a:r>
            <a:r>
              <a:rPr lang="en-US" altLang="ko-KR" sz="1600" i="1" dirty="0" smtClean="0"/>
              <a:t>().</a:t>
            </a:r>
            <a:r>
              <a:rPr lang="en-US" altLang="ko-KR" sz="1600" i="1" dirty="0" err="1" smtClean="0"/>
              <a:t>getScreenSize</a:t>
            </a:r>
            <a:r>
              <a:rPr lang="en-US" altLang="ko-KR" sz="1600" i="1" dirty="0" smtClean="0"/>
              <a:t>();</a:t>
            </a:r>
          </a:p>
          <a:p>
            <a:pPr lvl="2"/>
            <a:r>
              <a:rPr lang="en-US" altLang="ko-KR" sz="1600" dirty="0" smtClean="0"/>
              <a:t>Dimension </a:t>
            </a:r>
            <a:r>
              <a:rPr lang="en-US" altLang="ko-KR" sz="1600" dirty="0" err="1" smtClean="0"/>
              <a:t>frm</a:t>
            </a:r>
            <a:r>
              <a:rPr lang="en-US" altLang="ko-KR" sz="1600" dirty="0" smtClean="0"/>
              <a:t> = </a:t>
            </a:r>
            <a:r>
              <a:rPr lang="en-US" altLang="ko-KR" sz="1600" b="1" dirty="0" err="1" smtClean="0"/>
              <a:t>super.getSize</a:t>
            </a:r>
            <a:r>
              <a:rPr lang="en-US" altLang="ko-KR" sz="1600" b="1" dirty="0" smtClean="0"/>
              <a:t>();</a:t>
            </a:r>
            <a:endParaRPr lang="ko-KR" altLang="en-US" sz="1600" dirty="0" smtClean="0"/>
          </a:p>
          <a:p>
            <a:pPr lvl="2"/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 </a:t>
            </a:r>
            <a:r>
              <a:rPr lang="en-US" altLang="ko-KR" sz="1600" b="1" dirty="0" err="1" smtClean="0"/>
              <a:t>xpos</a:t>
            </a:r>
            <a:r>
              <a:rPr lang="en-US" altLang="ko-KR" sz="1600" b="1" dirty="0" smtClean="0"/>
              <a:t> = (</a:t>
            </a:r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)(</a:t>
            </a:r>
            <a:r>
              <a:rPr lang="en-US" altLang="ko-KR" sz="1600" b="1" dirty="0" err="1" smtClean="0"/>
              <a:t>screen.getWidth</a:t>
            </a:r>
            <a:r>
              <a:rPr lang="en-US" altLang="ko-KR" sz="1600" b="1" dirty="0" smtClean="0"/>
              <a:t>() / 2 - </a:t>
            </a:r>
            <a:r>
              <a:rPr lang="en-US" altLang="ko-KR" sz="1600" b="1" dirty="0" err="1" smtClean="0"/>
              <a:t>frm.getWidth</a:t>
            </a:r>
            <a:r>
              <a:rPr lang="en-US" altLang="ko-KR" sz="1600" b="1" dirty="0" smtClean="0"/>
              <a:t>() / 2);</a:t>
            </a:r>
          </a:p>
          <a:p>
            <a:pPr lvl="2"/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 </a:t>
            </a:r>
            <a:r>
              <a:rPr lang="en-US" altLang="ko-KR" sz="1600" b="1" dirty="0" err="1" smtClean="0"/>
              <a:t>ypos</a:t>
            </a:r>
            <a:r>
              <a:rPr lang="en-US" altLang="ko-KR" sz="1600" b="1" dirty="0" smtClean="0"/>
              <a:t> = (</a:t>
            </a:r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)(</a:t>
            </a:r>
            <a:r>
              <a:rPr lang="en-US" altLang="ko-KR" sz="1600" b="1" dirty="0" err="1" smtClean="0"/>
              <a:t>screen.getHeight</a:t>
            </a:r>
            <a:r>
              <a:rPr lang="en-US" altLang="ko-KR" sz="1600" b="1" dirty="0" smtClean="0"/>
              <a:t>() / 2 - </a:t>
            </a:r>
            <a:r>
              <a:rPr lang="en-US" altLang="ko-KR" sz="1600" b="1" dirty="0" err="1" smtClean="0"/>
              <a:t>frm.getHeight</a:t>
            </a:r>
            <a:r>
              <a:rPr lang="en-US" altLang="ko-KR" sz="1600" b="1" dirty="0" smtClean="0"/>
              <a:t>() / 2);</a:t>
            </a:r>
          </a:p>
          <a:p>
            <a:pPr lvl="2"/>
            <a:r>
              <a:rPr lang="en-US" altLang="ko-KR" sz="1600" b="1" dirty="0" err="1" smtClean="0"/>
              <a:t>super.setLocation</a:t>
            </a:r>
            <a:r>
              <a:rPr lang="en-US" altLang="ko-KR" sz="1600" b="1" dirty="0" smtClean="0"/>
              <a:t>(</a:t>
            </a:r>
            <a:r>
              <a:rPr lang="en-US" altLang="ko-KR" sz="1600" b="1" dirty="0" err="1" smtClean="0"/>
              <a:t>xpos</a:t>
            </a:r>
            <a:r>
              <a:rPr lang="en-US" altLang="ko-KR" sz="1600" b="1" dirty="0" smtClean="0"/>
              <a:t>, </a:t>
            </a:r>
            <a:r>
              <a:rPr lang="en-US" altLang="ko-KR" sz="1600" b="1" dirty="0" err="1" smtClean="0"/>
              <a:t>ypos</a:t>
            </a:r>
            <a:r>
              <a:rPr lang="en-US" altLang="ko-KR" sz="1600" b="1" dirty="0" smtClean="0"/>
              <a:t>);</a:t>
            </a:r>
          </a:p>
          <a:p>
            <a:pPr lvl="2"/>
            <a:r>
              <a:rPr lang="en-US" altLang="ko-KR" sz="1600" b="1" dirty="0" err="1" smtClean="0"/>
              <a:t>super.setResizable</a:t>
            </a:r>
            <a:r>
              <a:rPr lang="en-US" altLang="ko-KR" sz="1600" b="1" dirty="0" smtClean="0"/>
              <a:t>(false);</a:t>
            </a:r>
          </a:p>
          <a:p>
            <a:pPr lvl="2"/>
            <a:r>
              <a:rPr lang="en-US" altLang="ko-KR" sz="1600" b="1" dirty="0" err="1" smtClean="0"/>
              <a:t>super.setVisible</a:t>
            </a:r>
            <a:r>
              <a:rPr lang="en-US" altLang="ko-KR" sz="1600" b="1" dirty="0" smtClean="0"/>
              <a:t>(true);</a:t>
            </a:r>
          </a:p>
          <a:p>
            <a:pPr lvl="1"/>
            <a:r>
              <a:rPr lang="en-US" altLang="ko-KR" sz="1600" dirty="0" smtClean="0"/>
              <a:t>}</a:t>
            </a:r>
            <a:endParaRPr lang="ko-KR" altLang="en-US" sz="1600" dirty="0" smtClean="0"/>
          </a:p>
          <a:p>
            <a:r>
              <a:rPr lang="en-US" altLang="ko-KR" sz="1600" dirty="0" smtClean="0"/>
              <a:t>}</a:t>
            </a:r>
            <a:endParaRPr lang="ko-KR" altLang="en-US" sz="1600" dirty="0" err="1" smtClean="0"/>
          </a:p>
        </p:txBody>
      </p:sp>
      <p:sp>
        <p:nvSpPr>
          <p:cNvPr id="5" name="TextBox 4"/>
          <p:cNvSpPr txBox="1"/>
          <p:nvPr/>
        </p:nvSpPr>
        <p:spPr>
          <a:xfrm>
            <a:off x="760670" y="5289493"/>
            <a:ext cx="7622659" cy="1354217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/>
              <a:t>public class Exam_02 {</a:t>
            </a:r>
          </a:p>
          <a:p>
            <a:pPr lvl="1"/>
            <a:r>
              <a:rPr lang="en-US" altLang="ko-KR" sz="1600" b="1" dirty="0" smtClean="0"/>
              <a:t>public static void main(String[] </a:t>
            </a:r>
            <a:r>
              <a:rPr lang="en-US" altLang="ko-KR" sz="1600" b="1" dirty="0" err="1" smtClean="0"/>
              <a:t>ar</a:t>
            </a:r>
            <a:r>
              <a:rPr lang="en-US" altLang="ko-KR" sz="1600" b="1" dirty="0" smtClean="0"/>
              <a:t>) {</a:t>
            </a:r>
          </a:p>
          <a:p>
            <a:pPr lvl="1"/>
            <a:r>
              <a:rPr lang="en-US" altLang="ko-KR" sz="1600" dirty="0" smtClean="0"/>
              <a:t>	Exam_02_Sub </a:t>
            </a:r>
            <a:r>
              <a:rPr lang="en-US" altLang="ko-KR" sz="1600" u="sng" dirty="0" smtClean="0"/>
              <a:t>ex = </a:t>
            </a:r>
            <a:r>
              <a:rPr lang="en-US" altLang="ko-KR" sz="1600" b="1" u="sng" dirty="0" smtClean="0"/>
              <a:t>new Exam_02_Sub("</a:t>
            </a:r>
            <a:r>
              <a:rPr lang="ko-KR" altLang="en-US" sz="1600" b="1" u="sng" dirty="0" smtClean="0"/>
              <a:t>제목</a:t>
            </a:r>
            <a:r>
              <a:rPr lang="en-US" altLang="ko-KR" sz="1600" b="1" u="sng" dirty="0" smtClean="0"/>
              <a:t>");</a:t>
            </a:r>
          </a:p>
          <a:p>
            <a:pPr lvl="1"/>
            <a:r>
              <a:rPr lang="en-US" altLang="ko-KR" sz="1600" dirty="0" smtClean="0"/>
              <a:t>}</a:t>
            </a:r>
          </a:p>
          <a:p>
            <a:r>
              <a:rPr lang="en-US" altLang="ko-KR" sz="1600" dirty="0" smtClean="0"/>
              <a:t>}</a:t>
            </a:r>
            <a:endParaRPr lang="ko-KR" altLang="en-US" sz="1600" dirty="0" err="1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1019175"/>
            <a:ext cx="2857500" cy="1905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Frame </a:t>
            </a:r>
            <a:r>
              <a:rPr lang="ko-KR" altLang="en-US" dirty="0" smtClean="0"/>
              <a:t>실습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Label </a:t>
            </a:r>
            <a:r>
              <a:rPr lang="ko-KR" altLang="en-US" dirty="0" smtClean="0"/>
              <a:t>사용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4770537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/>
              <a:t>class </a:t>
            </a:r>
            <a:r>
              <a:rPr lang="en-US" altLang="ko-KR" sz="1600" b="1" u="sng" dirty="0" smtClean="0"/>
              <a:t>Exam_03_Sub extends Frame{</a:t>
            </a:r>
          </a:p>
          <a:p>
            <a:pPr lvl="1"/>
            <a:r>
              <a:rPr lang="en-US" altLang="ko-KR" sz="1600" b="1" dirty="0" smtClean="0"/>
              <a:t>private Label lb = new Label("</a:t>
            </a:r>
            <a:r>
              <a:rPr lang="en-US" altLang="ko-KR" sz="1600" b="1" dirty="0" err="1" smtClean="0"/>
              <a:t>sugi</a:t>
            </a:r>
            <a:r>
              <a:rPr lang="en-US" altLang="ko-KR" sz="1600" b="1" dirty="0" smtClean="0"/>
              <a:t>");</a:t>
            </a:r>
          </a:p>
          <a:p>
            <a:pPr lvl="1"/>
            <a:r>
              <a:rPr lang="en-US" altLang="ko-KR" sz="1600" b="1" dirty="0" smtClean="0"/>
              <a:t>public Exam_03_Sub(String title) {</a:t>
            </a:r>
          </a:p>
          <a:p>
            <a:pPr lvl="2"/>
            <a:r>
              <a:rPr lang="en-US" altLang="ko-KR" sz="1600" b="1" dirty="0" smtClean="0"/>
              <a:t>super(title</a:t>
            </a:r>
            <a:r>
              <a:rPr lang="en-US" altLang="ko-KR" sz="1600" b="1" dirty="0" smtClean="0"/>
              <a:t>);</a:t>
            </a:r>
            <a:endParaRPr lang="ko-KR" altLang="en-US" sz="1600" dirty="0" smtClean="0"/>
          </a:p>
          <a:p>
            <a:pPr lvl="2"/>
            <a:r>
              <a:rPr lang="en-US" altLang="ko-KR" sz="1600" b="1" dirty="0" err="1" smtClean="0"/>
              <a:t>this.init</a:t>
            </a:r>
            <a:r>
              <a:rPr lang="en-US" altLang="ko-KR" sz="1600" b="1" dirty="0" smtClean="0"/>
              <a:t>();</a:t>
            </a:r>
            <a:endParaRPr lang="ko-KR" altLang="en-US" sz="1600" dirty="0" smtClean="0"/>
          </a:p>
          <a:p>
            <a:pPr lvl="2"/>
            <a:r>
              <a:rPr lang="en-US" altLang="ko-KR" sz="1600" b="1" dirty="0" err="1" smtClean="0"/>
              <a:t>super.setSize</a:t>
            </a:r>
            <a:r>
              <a:rPr lang="en-US" altLang="ko-KR" sz="1600" b="1" dirty="0" smtClean="0"/>
              <a:t>(300, 200);</a:t>
            </a:r>
          </a:p>
          <a:p>
            <a:pPr lvl="2"/>
            <a:r>
              <a:rPr lang="en-US" altLang="ko-KR" sz="1600" dirty="0" smtClean="0"/>
              <a:t>Dimension screen = </a:t>
            </a:r>
            <a:r>
              <a:rPr lang="en-US" altLang="ko-KR" sz="1600" dirty="0" err="1" smtClean="0"/>
              <a:t>Toolkit.</a:t>
            </a:r>
            <a:r>
              <a:rPr lang="en-US" altLang="ko-KR" sz="1600" i="1" dirty="0" err="1" smtClean="0"/>
              <a:t>getDefaultToolkit</a:t>
            </a:r>
            <a:r>
              <a:rPr lang="en-US" altLang="ko-KR" sz="1600" i="1" dirty="0" smtClean="0"/>
              <a:t>().</a:t>
            </a:r>
            <a:r>
              <a:rPr lang="en-US" altLang="ko-KR" sz="1600" i="1" dirty="0" err="1" smtClean="0"/>
              <a:t>getScreenSize</a:t>
            </a:r>
            <a:r>
              <a:rPr lang="en-US" altLang="ko-KR" sz="1600" i="1" dirty="0" smtClean="0"/>
              <a:t>();</a:t>
            </a:r>
          </a:p>
          <a:p>
            <a:pPr lvl="2"/>
            <a:r>
              <a:rPr lang="en-US" altLang="ko-KR" sz="1600" dirty="0" smtClean="0"/>
              <a:t>Dimension </a:t>
            </a:r>
            <a:r>
              <a:rPr lang="en-US" altLang="ko-KR" sz="1600" dirty="0" err="1" smtClean="0"/>
              <a:t>frm</a:t>
            </a:r>
            <a:r>
              <a:rPr lang="en-US" altLang="ko-KR" sz="1600" dirty="0" smtClean="0"/>
              <a:t> = </a:t>
            </a:r>
            <a:r>
              <a:rPr lang="en-US" altLang="ko-KR" sz="1600" b="1" dirty="0" err="1" smtClean="0"/>
              <a:t>super.getSize</a:t>
            </a:r>
            <a:r>
              <a:rPr lang="en-US" altLang="ko-KR" sz="1600" b="1" dirty="0" smtClean="0"/>
              <a:t>();</a:t>
            </a:r>
          </a:p>
          <a:p>
            <a:pPr lvl="2"/>
            <a:endParaRPr lang="ko-KR" altLang="en-US" sz="1600" dirty="0" smtClean="0"/>
          </a:p>
          <a:p>
            <a:pPr lvl="2"/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 </a:t>
            </a:r>
            <a:r>
              <a:rPr lang="en-US" altLang="ko-KR" sz="1600" b="1" dirty="0" err="1" smtClean="0"/>
              <a:t>xpos</a:t>
            </a:r>
            <a:r>
              <a:rPr lang="en-US" altLang="ko-KR" sz="1600" b="1" dirty="0" smtClean="0"/>
              <a:t> = (</a:t>
            </a:r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)(</a:t>
            </a:r>
            <a:r>
              <a:rPr lang="en-US" altLang="ko-KR" sz="1600" b="1" dirty="0" err="1" smtClean="0"/>
              <a:t>screen.getWidth</a:t>
            </a:r>
            <a:r>
              <a:rPr lang="en-US" altLang="ko-KR" sz="1600" b="1" dirty="0" smtClean="0"/>
              <a:t>() / 2 - </a:t>
            </a:r>
            <a:r>
              <a:rPr lang="en-US" altLang="ko-KR" sz="1600" b="1" dirty="0" err="1" smtClean="0"/>
              <a:t>frm.getWidth</a:t>
            </a:r>
            <a:r>
              <a:rPr lang="en-US" altLang="ko-KR" sz="1600" b="1" dirty="0" smtClean="0"/>
              <a:t>() / 2);</a:t>
            </a:r>
          </a:p>
          <a:p>
            <a:pPr lvl="2"/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 </a:t>
            </a:r>
            <a:r>
              <a:rPr lang="en-US" altLang="ko-KR" sz="1600" b="1" dirty="0" err="1" smtClean="0"/>
              <a:t>ypos</a:t>
            </a:r>
            <a:r>
              <a:rPr lang="en-US" altLang="ko-KR" sz="1600" b="1" dirty="0" smtClean="0"/>
              <a:t> = (</a:t>
            </a:r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)(</a:t>
            </a:r>
            <a:r>
              <a:rPr lang="en-US" altLang="ko-KR" sz="1600" b="1" dirty="0" err="1" smtClean="0"/>
              <a:t>screen.getHeight</a:t>
            </a:r>
            <a:r>
              <a:rPr lang="en-US" altLang="ko-KR" sz="1600" b="1" dirty="0" smtClean="0"/>
              <a:t>() / 2 - </a:t>
            </a:r>
            <a:r>
              <a:rPr lang="en-US" altLang="ko-KR" sz="1600" b="1" dirty="0" err="1" smtClean="0"/>
              <a:t>frm.getHeight</a:t>
            </a:r>
            <a:r>
              <a:rPr lang="en-US" altLang="ko-KR" sz="1600" b="1" dirty="0" smtClean="0"/>
              <a:t>() / 2);</a:t>
            </a:r>
          </a:p>
          <a:p>
            <a:pPr lvl="2"/>
            <a:r>
              <a:rPr lang="en-US" altLang="ko-KR" sz="1600" b="1" dirty="0" err="1" smtClean="0"/>
              <a:t>super.setLocation</a:t>
            </a:r>
            <a:r>
              <a:rPr lang="en-US" altLang="ko-KR" sz="1600" b="1" dirty="0" smtClean="0"/>
              <a:t>(</a:t>
            </a:r>
            <a:r>
              <a:rPr lang="en-US" altLang="ko-KR" sz="1600" b="1" dirty="0" err="1" smtClean="0"/>
              <a:t>xpos</a:t>
            </a:r>
            <a:r>
              <a:rPr lang="en-US" altLang="ko-KR" sz="1600" b="1" dirty="0" smtClean="0"/>
              <a:t>, </a:t>
            </a:r>
            <a:r>
              <a:rPr lang="en-US" altLang="ko-KR" sz="1600" b="1" dirty="0" err="1" smtClean="0"/>
              <a:t>ypos</a:t>
            </a:r>
            <a:r>
              <a:rPr lang="en-US" altLang="ko-KR" sz="1600" b="1" dirty="0" smtClean="0"/>
              <a:t>);</a:t>
            </a:r>
          </a:p>
          <a:p>
            <a:pPr lvl="2"/>
            <a:r>
              <a:rPr lang="en-US" altLang="ko-KR" sz="1600" b="1" dirty="0" err="1" smtClean="0"/>
              <a:t>super.setResizable</a:t>
            </a:r>
            <a:r>
              <a:rPr lang="en-US" altLang="ko-KR" sz="1600" b="1" dirty="0" smtClean="0"/>
              <a:t>(false);</a:t>
            </a:r>
          </a:p>
          <a:p>
            <a:pPr lvl="2"/>
            <a:r>
              <a:rPr lang="en-US" altLang="ko-KR" sz="1600" b="1" dirty="0" err="1" smtClean="0"/>
              <a:t>super.setVisible</a:t>
            </a:r>
            <a:r>
              <a:rPr lang="en-US" altLang="ko-KR" sz="1600" b="1" dirty="0" smtClean="0"/>
              <a:t>(true);</a:t>
            </a:r>
          </a:p>
          <a:p>
            <a:pPr lvl="1"/>
            <a:r>
              <a:rPr lang="en-US" altLang="ko-KR" sz="1600" dirty="0" smtClean="0"/>
              <a:t>}</a:t>
            </a:r>
            <a:endParaRPr lang="ko-KR" altLang="en-US" sz="1600" dirty="0" smtClean="0"/>
          </a:p>
          <a:p>
            <a:pPr lvl="1"/>
            <a:r>
              <a:rPr lang="en-US" altLang="ko-KR" sz="1600" b="1" dirty="0" smtClean="0"/>
              <a:t>public</a:t>
            </a:r>
            <a:r>
              <a:rPr lang="ko-KR" altLang="en-US" sz="1600" b="1" dirty="0" smtClean="0"/>
              <a:t> </a:t>
            </a:r>
            <a:r>
              <a:rPr lang="en-US" altLang="ko-KR" sz="1600" b="1" dirty="0" smtClean="0"/>
              <a:t>void</a:t>
            </a:r>
            <a:r>
              <a:rPr lang="ko-KR" altLang="en-US" sz="1600" b="1" dirty="0" smtClean="0"/>
              <a:t> </a:t>
            </a:r>
            <a:r>
              <a:rPr lang="en-US" altLang="ko-KR" sz="1600" b="1" dirty="0" smtClean="0"/>
              <a:t>init() {// </a:t>
            </a:r>
            <a:r>
              <a:rPr lang="ko-KR" altLang="en-US" sz="1600" b="1" dirty="0" smtClean="0"/>
              <a:t>화면 초기화 작업</a:t>
            </a:r>
          </a:p>
          <a:p>
            <a:pPr lvl="2"/>
            <a:r>
              <a:rPr lang="en-US" altLang="ko-KR" sz="1600" b="1" dirty="0" err="1" smtClean="0"/>
              <a:t>this.add</a:t>
            </a:r>
            <a:r>
              <a:rPr lang="en-US" altLang="ko-KR" sz="1600" b="1" dirty="0" smtClean="0"/>
              <a:t>(lb);</a:t>
            </a:r>
          </a:p>
          <a:p>
            <a:pPr lvl="1"/>
            <a:r>
              <a:rPr lang="en-US" altLang="ko-KR" sz="1600" dirty="0" smtClean="0"/>
              <a:t>}</a:t>
            </a:r>
          </a:p>
          <a:p>
            <a:r>
              <a:rPr lang="en-US" altLang="ko-KR" sz="1600" dirty="0" smtClean="0"/>
              <a:t>}</a:t>
            </a:r>
            <a:endParaRPr lang="ko-KR" altLang="en-US" sz="1600" dirty="0" err="1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1019175"/>
            <a:ext cx="2857500" cy="1905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Layout Manager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FlowLayout</a:t>
            </a:r>
            <a:r>
              <a:rPr lang="en-US" altLang="ko-KR" dirty="0" smtClean="0"/>
              <a:t> </a:t>
            </a:r>
            <a:r>
              <a:rPr lang="en-US" altLang="ko-KR" dirty="0" smtClean="0"/>
              <a:t>Manager</a:t>
            </a:r>
          </a:p>
          <a:p>
            <a:endParaRPr lang="en-US" altLang="ko-KR" dirty="0" smtClean="0"/>
          </a:p>
          <a:p>
            <a:r>
              <a:rPr lang="en-US" altLang="ko-KR" dirty="0" err="1" smtClean="0"/>
              <a:t>GridLayout</a:t>
            </a:r>
            <a:r>
              <a:rPr lang="en-US" altLang="ko-KR" dirty="0" smtClean="0"/>
              <a:t> Manager</a:t>
            </a:r>
          </a:p>
          <a:p>
            <a:endParaRPr lang="en-US" altLang="ko-KR" dirty="0" smtClean="0"/>
          </a:p>
          <a:p>
            <a:r>
              <a:rPr lang="en-US" altLang="ko-KR" dirty="0" err="1" smtClean="0"/>
              <a:t>BorderLayout</a:t>
            </a:r>
            <a:r>
              <a:rPr lang="en-US" altLang="ko-KR" dirty="0" smtClean="0"/>
              <a:t> </a:t>
            </a:r>
            <a:r>
              <a:rPr lang="en-US" altLang="ko-KR" dirty="0" smtClean="0"/>
              <a:t>Manager</a:t>
            </a:r>
          </a:p>
          <a:p>
            <a:endParaRPr lang="en-US" altLang="ko-KR" dirty="0" smtClean="0"/>
          </a:p>
          <a:p>
            <a:r>
              <a:rPr lang="en-US" altLang="ko-KR" dirty="0" err="1" smtClean="0"/>
              <a:t>CardLayout</a:t>
            </a:r>
            <a:r>
              <a:rPr lang="en-US" altLang="ko-KR" dirty="0" smtClean="0"/>
              <a:t> </a:t>
            </a:r>
            <a:r>
              <a:rPr lang="en-US" altLang="ko-KR" dirty="0" smtClean="0"/>
              <a:t>Manager</a:t>
            </a:r>
          </a:p>
          <a:p>
            <a:endParaRPr lang="en-US" altLang="ko-KR" dirty="0" smtClean="0"/>
          </a:p>
          <a:p>
            <a:r>
              <a:rPr lang="en-US" altLang="ko-KR" dirty="0" err="1" smtClean="0"/>
              <a:t>GridBagLayout</a:t>
            </a:r>
            <a:r>
              <a:rPr lang="en-US" altLang="ko-KR" dirty="0" smtClean="0"/>
              <a:t> </a:t>
            </a:r>
            <a:r>
              <a:rPr lang="en-US" altLang="ko-KR" dirty="0" smtClean="0"/>
              <a:t>Manager</a:t>
            </a:r>
            <a:endParaRPr lang="ko-KR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Last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자바의 객체와 클래스</a:t>
            </a:r>
            <a:endParaRPr lang="ko-KR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Layout</a:t>
            </a:r>
            <a:r>
              <a:rPr lang="en-US" altLang="ko-KR" dirty="0" smtClean="0"/>
              <a:t> </a:t>
            </a:r>
            <a:r>
              <a:rPr lang="ko-KR" altLang="en-US" dirty="0" smtClean="0"/>
              <a:t>실습 </a:t>
            </a:r>
            <a:r>
              <a:rPr lang="en-US" altLang="ko-KR" dirty="0" smtClean="0"/>
              <a:t>- </a:t>
            </a:r>
            <a:r>
              <a:rPr lang="en-US" altLang="ko-KR" dirty="0" err="1" smtClean="0"/>
              <a:t>FlowLayout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Button </a:t>
            </a:r>
            <a:r>
              <a:rPr lang="ko-KR" altLang="en-US" dirty="0" smtClean="0"/>
              <a:t>컴포넌트 사용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0670" y="1714488"/>
            <a:ext cx="7622659" cy="4770537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/>
              <a:t>class </a:t>
            </a:r>
            <a:r>
              <a:rPr lang="en-US" altLang="ko-KR" sz="1600" b="1" u="sng" dirty="0" smtClean="0"/>
              <a:t>Exam_04_Sub extends Frame{</a:t>
            </a:r>
          </a:p>
          <a:p>
            <a:pPr lvl="1"/>
            <a:r>
              <a:rPr lang="en-US" altLang="ko-KR" sz="1600" b="1" dirty="0" smtClean="0"/>
              <a:t>private Button bt1 = new Button("1");</a:t>
            </a:r>
          </a:p>
          <a:p>
            <a:pPr lvl="1"/>
            <a:r>
              <a:rPr lang="en-US" altLang="ko-KR" sz="1600" b="1" dirty="0" smtClean="0"/>
              <a:t>private Button bt2 = new Button("2");</a:t>
            </a:r>
          </a:p>
          <a:p>
            <a:pPr lvl="1"/>
            <a:r>
              <a:rPr lang="en-US" altLang="ko-KR" sz="1600" b="1" dirty="0" smtClean="0"/>
              <a:t>private Button bt3 = new Button("3");</a:t>
            </a:r>
          </a:p>
          <a:p>
            <a:pPr lvl="1"/>
            <a:r>
              <a:rPr lang="en-US" altLang="ko-KR" sz="1600" b="1" dirty="0" smtClean="0"/>
              <a:t>private Button bt4 = new Button("4");</a:t>
            </a:r>
          </a:p>
          <a:p>
            <a:pPr lvl="1"/>
            <a:r>
              <a:rPr lang="en-US" altLang="ko-KR" sz="1600" b="1" dirty="0" smtClean="0"/>
              <a:t>private Button bt5 = new Button("5");</a:t>
            </a:r>
          </a:p>
          <a:p>
            <a:pPr lvl="1"/>
            <a:r>
              <a:rPr lang="en-US" altLang="ko-KR" sz="1600" b="1" dirty="0" smtClean="0"/>
              <a:t>private Button bt6 = new Button("6");</a:t>
            </a:r>
          </a:p>
          <a:p>
            <a:pPr lvl="1"/>
            <a:endParaRPr lang="ko-KR" altLang="en-US" sz="1600" dirty="0" smtClean="0"/>
          </a:p>
          <a:p>
            <a:pPr lvl="1"/>
            <a:r>
              <a:rPr lang="en-US" altLang="ko-KR" sz="1600" b="1" dirty="0" smtClean="0"/>
              <a:t>private </a:t>
            </a:r>
            <a:r>
              <a:rPr lang="en-US" altLang="ko-KR" sz="1600" b="1" dirty="0" err="1" smtClean="0"/>
              <a:t>FlowLayout</a:t>
            </a:r>
            <a:r>
              <a:rPr lang="en-US" altLang="ko-KR" sz="1600" b="1" dirty="0" smtClean="0"/>
              <a:t> fl = new </a:t>
            </a:r>
            <a:r>
              <a:rPr lang="en-US" altLang="ko-KR" sz="1600" b="1" dirty="0" err="1" smtClean="0"/>
              <a:t>FlowLayout</a:t>
            </a:r>
            <a:r>
              <a:rPr lang="en-US" altLang="ko-KR" sz="1600" b="1" dirty="0" smtClean="0"/>
              <a:t>(</a:t>
            </a:r>
            <a:r>
              <a:rPr lang="en-US" altLang="ko-KR" sz="1600" b="1" dirty="0" err="1" smtClean="0"/>
              <a:t>FlowLayout.</a:t>
            </a:r>
            <a:r>
              <a:rPr lang="en-US" altLang="ko-KR" sz="1600" b="1" i="1" dirty="0" err="1" smtClean="0"/>
              <a:t>RIGHT</a:t>
            </a:r>
            <a:r>
              <a:rPr lang="en-US" altLang="ko-KR" sz="1600" b="1" i="1" dirty="0" smtClean="0"/>
              <a:t>);</a:t>
            </a:r>
          </a:p>
          <a:p>
            <a:pPr lvl="1"/>
            <a:endParaRPr lang="ko-KR" altLang="en-US" sz="1600" dirty="0" smtClean="0"/>
          </a:p>
          <a:p>
            <a:pPr lvl="1"/>
            <a:r>
              <a:rPr lang="en-US" altLang="ko-KR" sz="1600" b="1" dirty="0" smtClean="0"/>
              <a:t>public Exam_04_Sub(String title) {</a:t>
            </a:r>
          </a:p>
          <a:p>
            <a:pPr lvl="2"/>
            <a:r>
              <a:rPr lang="en-US" altLang="ko-KR" sz="1600" b="1" dirty="0" smtClean="0"/>
              <a:t>super(title);</a:t>
            </a:r>
          </a:p>
          <a:p>
            <a:pPr lvl="2"/>
            <a:endParaRPr lang="ko-KR" altLang="en-US" sz="1600" dirty="0" smtClean="0"/>
          </a:p>
          <a:p>
            <a:pPr lvl="2"/>
            <a:r>
              <a:rPr lang="en-US" altLang="ko-KR" sz="1600" b="1" dirty="0" err="1" smtClean="0"/>
              <a:t>this.init</a:t>
            </a:r>
            <a:r>
              <a:rPr lang="en-US" altLang="ko-KR" sz="1600" b="1" dirty="0" smtClean="0"/>
              <a:t>();</a:t>
            </a:r>
          </a:p>
          <a:p>
            <a:pPr lvl="2"/>
            <a:endParaRPr lang="ko-KR" altLang="en-US" sz="1600" dirty="0" smtClean="0"/>
          </a:p>
          <a:p>
            <a:pPr lvl="2"/>
            <a:r>
              <a:rPr lang="en-US" altLang="ko-KR" sz="1600" b="1" dirty="0" err="1" smtClean="0"/>
              <a:t>super.setSize</a:t>
            </a:r>
            <a:r>
              <a:rPr lang="en-US" altLang="ko-KR" sz="1600" b="1" dirty="0" smtClean="0"/>
              <a:t>(300, 200);</a:t>
            </a:r>
          </a:p>
          <a:p>
            <a:pPr lvl="2"/>
            <a:r>
              <a:rPr lang="en-US" altLang="ko-KR" sz="1600" dirty="0" smtClean="0"/>
              <a:t>Dimension screen = </a:t>
            </a:r>
            <a:r>
              <a:rPr lang="en-US" altLang="ko-KR" sz="1600" dirty="0" err="1" smtClean="0"/>
              <a:t>Toolkit.</a:t>
            </a:r>
            <a:r>
              <a:rPr lang="en-US" altLang="ko-KR" sz="1600" i="1" dirty="0" err="1" smtClean="0"/>
              <a:t>getDefaultToolkit</a:t>
            </a:r>
            <a:r>
              <a:rPr lang="en-US" altLang="ko-KR" sz="1600" i="1" dirty="0" smtClean="0"/>
              <a:t>().</a:t>
            </a:r>
            <a:r>
              <a:rPr lang="en-US" altLang="ko-KR" sz="1600" i="1" dirty="0" err="1" smtClean="0"/>
              <a:t>getScreenSize</a:t>
            </a:r>
            <a:r>
              <a:rPr lang="en-US" altLang="ko-KR" sz="1600" i="1" dirty="0" smtClean="0"/>
              <a:t>();</a:t>
            </a:r>
          </a:p>
          <a:p>
            <a:pPr lvl="2"/>
            <a:r>
              <a:rPr lang="en-US" altLang="ko-KR" sz="1600" dirty="0" smtClean="0"/>
              <a:t>Dimension </a:t>
            </a:r>
            <a:r>
              <a:rPr lang="en-US" altLang="ko-KR" sz="1600" dirty="0" err="1" smtClean="0"/>
              <a:t>frm</a:t>
            </a:r>
            <a:r>
              <a:rPr lang="en-US" altLang="ko-KR" sz="1600" dirty="0" smtClean="0"/>
              <a:t> = </a:t>
            </a:r>
            <a:r>
              <a:rPr lang="en-US" altLang="ko-KR" sz="1600" b="1" dirty="0" err="1" smtClean="0"/>
              <a:t>super.getSize</a:t>
            </a:r>
            <a:r>
              <a:rPr lang="en-US" altLang="ko-KR" sz="1600" b="1" dirty="0" smtClean="0"/>
              <a:t>();</a:t>
            </a:r>
          </a:p>
          <a:p>
            <a:endParaRPr lang="ko-KR" altLang="en-US" sz="1600" dirty="0" smtClean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1019175"/>
            <a:ext cx="2857500" cy="1905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Layout </a:t>
            </a:r>
            <a:r>
              <a:rPr lang="ko-KR" altLang="en-US" dirty="0" smtClean="0"/>
              <a:t>실습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4278094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2"/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 </a:t>
            </a:r>
            <a:r>
              <a:rPr lang="en-US" altLang="ko-KR" sz="1600" b="1" dirty="0" err="1" smtClean="0"/>
              <a:t>xpos</a:t>
            </a:r>
            <a:r>
              <a:rPr lang="en-US" altLang="ko-KR" sz="1600" b="1" dirty="0" smtClean="0"/>
              <a:t> = (</a:t>
            </a:r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)(</a:t>
            </a:r>
            <a:r>
              <a:rPr lang="en-US" altLang="ko-KR" sz="1600" b="1" dirty="0" err="1" smtClean="0"/>
              <a:t>screen.getWidth</a:t>
            </a:r>
            <a:r>
              <a:rPr lang="en-US" altLang="ko-KR" sz="1600" b="1" dirty="0" smtClean="0"/>
              <a:t>() / 2 - </a:t>
            </a:r>
            <a:r>
              <a:rPr lang="en-US" altLang="ko-KR" sz="1600" b="1" dirty="0" err="1" smtClean="0"/>
              <a:t>frm.getWidth</a:t>
            </a:r>
            <a:r>
              <a:rPr lang="en-US" altLang="ko-KR" sz="1600" b="1" dirty="0" smtClean="0"/>
              <a:t>() / 2);</a:t>
            </a:r>
          </a:p>
          <a:p>
            <a:pPr lvl="2"/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 </a:t>
            </a:r>
            <a:r>
              <a:rPr lang="en-US" altLang="ko-KR" sz="1600" b="1" dirty="0" err="1" smtClean="0"/>
              <a:t>ypos</a:t>
            </a:r>
            <a:r>
              <a:rPr lang="en-US" altLang="ko-KR" sz="1600" b="1" dirty="0" smtClean="0"/>
              <a:t> = (</a:t>
            </a:r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)(</a:t>
            </a:r>
            <a:r>
              <a:rPr lang="en-US" altLang="ko-KR" sz="1600" b="1" dirty="0" err="1" smtClean="0"/>
              <a:t>screen.getHeight</a:t>
            </a:r>
            <a:r>
              <a:rPr lang="en-US" altLang="ko-KR" sz="1600" b="1" dirty="0" smtClean="0"/>
              <a:t>() / 2 - </a:t>
            </a:r>
            <a:r>
              <a:rPr lang="en-US" altLang="ko-KR" sz="1600" b="1" dirty="0" err="1" smtClean="0"/>
              <a:t>frm.getHeight</a:t>
            </a:r>
            <a:r>
              <a:rPr lang="en-US" altLang="ko-KR" sz="1600" b="1" dirty="0" smtClean="0"/>
              <a:t>() / 2);</a:t>
            </a:r>
          </a:p>
          <a:p>
            <a:pPr lvl="2"/>
            <a:r>
              <a:rPr lang="en-US" altLang="ko-KR" sz="1600" b="1" dirty="0" err="1" smtClean="0"/>
              <a:t>super.setLocation</a:t>
            </a:r>
            <a:r>
              <a:rPr lang="en-US" altLang="ko-KR" sz="1600" b="1" dirty="0" smtClean="0"/>
              <a:t>(</a:t>
            </a:r>
            <a:r>
              <a:rPr lang="en-US" altLang="ko-KR" sz="1600" b="1" dirty="0" err="1" smtClean="0"/>
              <a:t>xpos</a:t>
            </a:r>
            <a:r>
              <a:rPr lang="en-US" altLang="ko-KR" sz="1600" b="1" dirty="0" smtClean="0"/>
              <a:t>, </a:t>
            </a:r>
            <a:r>
              <a:rPr lang="en-US" altLang="ko-KR" sz="1600" b="1" dirty="0" err="1" smtClean="0"/>
              <a:t>ypos</a:t>
            </a:r>
            <a:r>
              <a:rPr lang="en-US" altLang="ko-KR" sz="1600" b="1" dirty="0" smtClean="0"/>
              <a:t>);</a:t>
            </a:r>
          </a:p>
          <a:p>
            <a:pPr lvl="2"/>
            <a:r>
              <a:rPr lang="en-US" altLang="ko-KR" sz="1600" b="1" dirty="0" err="1" smtClean="0"/>
              <a:t>super.setResizable</a:t>
            </a:r>
            <a:r>
              <a:rPr lang="en-US" altLang="ko-KR" sz="1600" b="1" dirty="0" smtClean="0"/>
              <a:t>(false);</a:t>
            </a:r>
          </a:p>
          <a:p>
            <a:pPr lvl="2"/>
            <a:r>
              <a:rPr lang="en-US" altLang="ko-KR" sz="1600" b="1" dirty="0" err="1" smtClean="0"/>
              <a:t>super.setVisible</a:t>
            </a:r>
            <a:r>
              <a:rPr lang="en-US" altLang="ko-KR" sz="1600" b="1" dirty="0" smtClean="0"/>
              <a:t>(true);</a:t>
            </a:r>
          </a:p>
          <a:p>
            <a:pPr lvl="1"/>
            <a:r>
              <a:rPr lang="en-US" altLang="ko-KR" sz="1600" dirty="0" smtClean="0"/>
              <a:t>}</a:t>
            </a:r>
          </a:p>
          <a:p>
            <a:pPr lvl="1"/>
            <a:endParaRPr lang="ko-KR" altLang="en-US" sz="1600" dirty="0" smtClean="0"/>
          </a:p>
          <a:p>
            <a:pPr lvl="1"/>
            <a:r>
              <a:rPr lang="en-US" altLang="ko-KR" sz="1600" b="1" dirty="0" smtClean="0"/>
              <a:t>public void init() {</a:t>
            </a:r>
          </a:p>
          <a:p>
            <a:pPr lvl="2"/>
            <a:r>
              <a:rPr lang="en-US" altLang="ko-KR" sz="1600" b="1" dirty="0" err="1" smtClean="0"/>
              <a:t>this.setLayout</a:t>
            </a:r>
            <a:r>
              <a:rPr lang="en-US" altLang="ko-KR" sz="1600" b="1" dirty="0" smtClean="0"/>
              <a:t>(fl);</a:t>
            </a:r>
          </a:p>
          <a:p>
            <a:pPr lvl="2"/>
            <a:r>
              <a:rPr lang="en-US" altLang="ko-KR" sz="1600" b="1" dirty="0" err="1" smtClean="0"/>
              <a:t>this.add</a:t>
            </a:r>
            <a:r>
              <a:rPr lang="en-US" altLang="ko-KR" sz="1600" b="1" dirty="0" smtClean="0"/>
              <a:t>(bt1);</a:t>
            </a:r>
          </a:p>
          <a:p>
            <a:pPr lvl="2"/>
            <a:r>
              <a:rPr lang="en-US" altLang="ko-KR" sz="1600" b="1" dirty="0" err="1" smtClean="0"/>
              <a:t>this.add</a:t>
            </a:r>
            <a:r>
              <a:rPr lang="en-US" altLang="ko-KR" sz="1600" b="1" dirty="0" smtClean="0"/>
              <a:t>(bt2);</a:t>
            </a:r>
          </a:p>
          <a:p>
            <a:pPr lvl="2"/>
            <a:r>
              <a:rPr lang="en-US" altLang="ko-KR" sz="1600" b="1" dirty="0" err="1" smtClean="0"/>
              <a:t>this.add</a:t>
            </a:r>
            <a:r>
              <a:rPr lang="en-US" altLang="ko-KR" sz="1600" b="1" dirty="0" smtClean="0"/>
              <a:t>(bt3);</a:t>
            </a:r>
          </a:p>
          <a:p>
            <a:pPr lvl="2"/>
            <a:r>
              <a:rPr lang="en-US" altLang="ko-KR" sz="1600" b="1" dirty="0" err="1" smtClean="0"/>
              <a:t>this.add</a:t>
            </a:r>
            <a:r>
              <a:rPr lang="en-US" altLang="ko-KR" sz="1600" b="1" dirty="0" smtClean="0"/>
              <a:t>(bt4);</a:t>
            </a:r>
          </a:p>
          <a:p>
            <a:pPr lvl="2"/>
            <a:r>
              <a:rPr lang="en-US" altLang="ko-KR" sz="1600" b="1" dirty="0" err="1" smtClean="0"/>
              <a:t>this.add</a:t>
            </a:r>
            <a:r>
              <a:rPr lang="en-US" altLang="ko-KR" sz="1600" b="1" dirty="0" smtClean="0"/>
              <a:t>(bt5);</a:t>
            </a:r>
          </a:p>
          <a:p>
            <a:pPr lvl="2"/>
            <a:r>
              <a:rPr lang="en-US" altLang="ko-KR" sz="1600" b="1" dirty="0" err="1" smtClean="0"/>
              <a:t>this.add</a:t>
            </a:r>
            <a:r>
              <a:rPr lang="en-US" altLang="ko-KR" sz="1600" b="1" dirty="0" smtClean="0"/>
              <a:t>(bt6);</a:t>
            </a:r>
          </a:p>
          <a:p>
            <a:pPr lvl="1"/>
            <a:r>
              <a:rPr lang="en-US" altLang="ko-KR" sz="1600" dirty="0" smtClean="0"/>
              <a:t>}</a:t>
            </a:r>
          </a:p>
          <a:p>
            <a:r>
              <a:rPr lang="en-US" altLang="ko-KR" sz="1600" dirty="0" smtClean="0"/>
              <a:t>}</a:t>
            </a:r>
            <a:endParaRPr lang="ko-KR" altLang="en-US" sz="1600" dirty="0" err="1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Layout </a:t>
            </a:r>
            <a:r>
              <a:rPr lang="ko-KR" altLang="en-US" dirty="0" smtClean="0"/>
              <a:t>실습</a:t>
            </a:r>
            <a:r>
              <a:rPr lang="ko-KR" altLang="en-US" dirty="0" smtClean="0"/>
              <a:t> </a:t>
            </a:r>
            <a:r>
              <a:rPr lang="en-US" altLang="ko-KR" dirty="0" smtClean="0"/>
              <a:t>- </a:t>
            </a:r>
            <a:r>
              <a:rPr lang="en-US" altLang="ko-KR" dirty="0" err="1" smtClean="0"/>
              <a:t>GridLayout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60670" y="1714488"/>
            <a:ext cx="7622659" cy="4524315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/>
              <a:t>class </a:t>
            </a:r>
            <a:r>
              <a:rPr lang="en-US" altLang="ko-KR" sz="1600" b="1" u="sng" dirty="0" smtClean="0"/>
              <a:t>Exam_05_Sub extends Frame{</a:t>
            </a:r>
          </a:p>
          <a:p>
            <a:pPr lvl="1"/>
            <a:r>
              <a:rPr lang="en-US" altLang="ko-KR" sz="1600" b="1" dirty="0" smtClean="0"/>
              <a:t>private Button bt1 = new Button("1");</a:t>
            </a:r>
          </a:p>
          <a:p>
            <a:pPr lvl="1"/>
            <a:r>
              <a:rPr lang="en-US" altLang="ko-KR" sz="1600" b="1" dirty="0" smtClean="0"/>
              <a:t>private Button bt2 = new Button("2");</a:t>
            </a:r>
          </a:p>
          <a:p>
            <a:pPr lvl="1"/>
            <a:r>
              <a:rPr lang="en-US" altLang="ko-KR" sz="1600" b="1" dirty="0" smtClean="0"/>
              <a:t>private Button bt3 = new Button("3");</a:t>
            </a:r>
          </a:p>
          <a:p>
            <a:pPr lvl="1"/>
            <a:r>
              <a:rPr lang="en-US" altLang="ko-KR" sz="1600" b="1" dirty="0" smtClean="0"/>
              <a:t>private Button bt4 = new Button("4");</a:t>
            </a:r>
          </a:p>
          <a:p>
            <a:pPr lvl="1"/>
            <a:r>
              <a:rPr lang="en-US" altLang="ko-KR" sz="1600" b="1" dirty="0" smtClean="0"/>
              <a:t>private Button bt5 = new Button("5");</a:t>
            </a:r>
          </a:p>
          <a:p>
            <a:pPr lvl="1"/>
            <a:r>
              <a:rPr lang="en-US" altLang="ko-KR" sz="1600" b="1" dirty="0" smtClean="0"/>
              <a:t>private Button bt6 = new Button("6");</a:t>
            </a:r>
          </a:p>
          <a:p>
            <a:pPr lvl="1"/>
            <a:endParaRPr lang="ko-KR" altLang="en-US" sz="1600" dirty="0" smtClean="0"/>
          </a:p>
          <a:p>
            <a:pPr lvl="1"/>
            <a:r>
              <a:rPr lang="en-US" altLang="ko-KR" sz="1600" b="1" dirty="0" smtClean="0"/>
              <a:t>private </a:t>
            </a:r>
            <a:r>
              <a:rPr lang="en-US" altLang="ko-KR" sz="1600" b="1" dirty="0" err="1" smtClean="0"/>
              <a:t>GridLayout</a:t>
            </a:r>
            <a:r>
              <a:rPr lang="en-US" altLang="ko-KR" sz="1600" b="1" dirty="0" smtClean="0"/>
              <a:t> fl = new </a:t>
            </a:r>
            <a:r>
              <a:rPr lang="en-US" altLang="ko-KR" sz="1600" b="1" dirty="0" err="1" smtClean="0"/>
              <a:t>GridLayout</a:t>
            </a:r>
            <a:r>
              <a:rPr lang="en-US" altLang="ko-KR" sz="1600" b="1" dirty="0" smtClean="0"/>
              <a:t>(3, 2, 10, 10);</a:t>
            </a:r>
          </a:p>
          <a:p>
            <a:pPr lvl="1"/>
            <a:endParaRPr lang="ko-KR" altLang="en-US" sz="1600" dirty="0" smtClean="0"/>
          </a:p>
          <a:p>
            <a:pPr lvl="1"/>
            <a:r>
              <a:rPr lang="en-US" altLang="ko-KR" sz="1600" b="1" dirty="0" smtClean="0"/>
              <a:t>public Exam_05_Sub(String title) {</a:t>
            </a:r>
          </a:p>
          <a:p>
            <a:pPr lvl="2"/>
            <a:r>
              <a:rPr lang="en-US" altLang="ko-KR" sz="1600" b="1" dirty="0" smtClean="0"/>
              <a:t>super(title);</a:t>
            </a:r>
          </a:p>
          <a:p>
            <a:pPr lvl="2"/>
            <a:endParaRPr lang="ko-KR" altLang="en-US" sz="1600" dirty="0" smtClean="0"/>
          </a:p>
          <a:p>
            <a:pPr lvl="2"/>
            <a:r>
              <a:rPr lang="en-US" altLang="ko-KR" sz="1600" b="1" dirty="0" err="1" smtClean="0"/>
              <a:t>this.</a:t>
            </a:r>
            <a:r>
              <a:rPr lang="en-US" altLang="ko-KR" sz="1600" b="1" u="sng" dirty="0" err="1" smtClean="0"/>
              <a:t>init</a:t>
            </a:r>
            <a:r>
              <a:rPr lang="en-US" altLang="ko-KR" sz="1600" b="1" u="sng" dirty="0" smtClean="0"/>
              <a:t>();</a:t>
            </a:r>
          </a:p>
          <a:p>
            <a:pPr lvl="2"/>
            <a:endParaRPr lang="ko-KR" altLang="en-US" sz="1600" dirty="0" smtClean="0"/>
          </a:p>
          <a:p>
            <a:pPr lvl="2"/>
            <a:r>
              <a:rPr lang="en-US" altLang="ko-KR" sz="1600" b="1" dirty="0" err="1" smtClean="0"/>
              <a:t>super.setSize</a:t>
            </a:r>
            <a:r>
              <a:rPr lang="en-US" altLang="ko-KR" sz="1600" b="1" dirty="0" smtClean="0"/>
              <a:t>(300, 200);</a:t>
            </a:r>
          </a:p>
          <a:p>
            <a:pPr lvl="2"/>
            <a:r>
              <a:rPr lang="en-US" altLang="ko-KR" sz="1600" dirty="0" smtClean="0"/>
              <a:t>Dimension screen = </a:t>
            </a:r>
            <a:r>
              <a:rPr lang="en-US" altLang="ko-KR" sz="1600" dirty="0" err="1" smtClean="0"/>
              <a:t>Toolkit.</a:t>
            </a:r>
            <a:r>
              <a:rPr lang="en-US" altLang="ko-KR" sz="1600" i="1" dirty="0" err="1" smtClean="0"/>
              <a:t>getDefaultToolkit</a:t>
            </a:r>
            <a:r>
              <a:rPr lang="en-US" altLang="ko-KR" sz="1600" i="1" dirty="0" smtClean="0"/>
              <a:t>().</a:t>
            </a:r>
            <a:r>
              <a:rPr lang="en-US" altLang="ko-KR" sz="1600" i="1" dirty="0" err="1" smtClean="0"/>
              <a:t>getScreenSize</a:t>
            </a:r>
            <a:r>
              <a:rPr lang="en-US" altLang="ko-KR" sz="1600" i="1" dirty="0" smtClean="0"/>
              <a:t>();</a:t>
            </a:r>
          </a:p>
          <a:p>
            <a:pPr lvl="2"/>
            <a:r>
              <a:rPr lang="en-US" altLang="ko-KR" sz="1600" dirty="0" smtClean="0"/>
              <a:t>Dimension </a:t>
            </a:r>
            <a:r>
              <a:rPr lang="en-US" altLang="ko-KR" sz="1600" dirty="0" err="1" smtClean="0"/>
              <a:t>frm</a:t>
            </a:r>
            <a:r>
              <a:rPr lang="en-US" altLang="ko-KR" sz="1600" dirty="0" smtClean="0"/>
              <a:t> = </a:t>
            </a:r>
            <a:r>
              <a:rPr lang="en-US" altLang="ko-KR" sz="1600" b="1" dirty="0" err="1" smtClean="0"/>
              <a:t>super.getSize</a:t>
            </a:r>
            <a:r>
              <a:rPr lang="en-US" altLang="ko-KR" sz="1600" b="1" dirty="0" smtClean="0"/>
              <a:t>();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1019175"/>
            <a:ext cx="2857500" cy="1905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Layout </a:t>
            </a:r>
            <a:r>
              <a:rPr lang="ko-KR" altLang="en-US" dirty="0" smtClean="0"/>
              <a:t>실습 </a:t>
            </a:r>
            <a:r>
              <a:rPr lang="en-US" altLang="ko-KR" dirty="0" smtClean="0"/>
              <a:t>- </a:t>
            </a:r>
            <a:r>
              <a:rPr lang="en-US" altLang="ko-KR" dirty="0" err="1" smtClean="0"/>
              <a:t>GridLayout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4278094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2"/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 </a:t>
            </a:r>
            <a:r>
              <a:rPr lang="en-US" altLang="ko-KR" sz="1600" b="1" dirty="0" err="1" smtClean="0"/>
              <a:t>xpos</a:t>
            </a:r>
            <a:r>
              <a:rPr lang="en-US" altLang="ko-KR" sz="1600" b="1" dirty="0" smtClean="0"/>
              <a:t> = (</a:t>
            </a:r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)(</a:t>
            </a:r>
            <a:r>
              <a:rPr lang="en-US" altLang="ko-KR" sz="1600" b="1" dirty="0" err="1" smtClean="0"/>
              <a:t>screen.getWidth</a:t>
            </a:r>
            <a:r>
              <a:rPr lang="en-US" altLang="ko-KR" sz="1600" b="1" dirty="0" smtClean="0"/>
              <a:t>() / 2 - </a:t>
            </a:r>
            <a:r>
              <a:rPr lang="en-US" altLang="ko-KR" sz="1600" b="1" dirty="0" err="1" smtClean="0"/>
              <a:t>frm.getWidth</a:t>
            </a:r>
            <a:r>
              <a:rPr lang="en-US" altLang="ko-KR" sz="1600" b="1" dirty="0" smtClean="0"/>
              <a:t>() / 2);</a:t>
            </a:r>
          </a:p>
          <a:p>
            <a:pPr lvl="2"/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 </a:t>
            </a:r>
            <a:r>
              <a:rPr lang="en-US" altLang="ko-KR" sz="1600" b="1" dirty="0" err="1" smtClean="0"/>
              <a:t>ypos</a:t>
            </a:r>
            <a:r>
              <a:rPr lang="en-US" altLang="ko-KR" sz="1600" b="1" dirty="0" smtClean="0"/>
              <a:t> = (</a:t>
            </a:r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)(</a:t>
            </a:r>
            <a:r>
              <a:rPr lang="en-US" altLang="ko-KR" sz="1600" b="1" dirty="0" err="1" smtClean="0"/>
              <a:t>screen.getHeight</a:t>
            </a:r>
            <a:r>
              <a:rPr lang="en-US" altLang="ko-KR" sz="1600" b="1" dirty="0" smtClean="0"/>
              <a:t>() / 2 - </a:t>
            </a:r>
            <a:r>
              <a:rPr lang="en-US" altLang="ko-KR" sz="1600" b="1" dirty="0" err="1" smtClean="0"/>
              <a:t>frm.getHeight</a:t>
            </a:r>
            <a:r>
              <a:rPr lang="en-US" altLang="ko-KR" sz="1600" b="1" dirty="0" smtClean="0"/>
              <a:t>() / 2);</a:t>
            </a:r>
          </a:p>
          <a:p>
            <a:pPr lvl="2"/>
            <a:r>
              <a:rPr lang="en-US" altLang="ko-KR" sz="1600" b="1" dirty="0" err="1" smtClean="0"/>
              <a:t>super.setLocation</a:t>
            </a:r>
            <a:r>
              <a:rPr lang="en-US" altLang="ko-KR" sz="1600" b="1" dirty="0" smtClean="0"/>
              <a:t>(</a:t>
            </a:r>
            <a:r>
              <a:rPr lang="en-US" altLang="ko-KR" sz="1600" b="1" dirty="0" err="1" smtClean="0"/>
              <a:t>xpos</a:t>
            </a:r>
            <a:r>
              <a:rPr lang="en-US" altLang="ko-KR" sz="1600" b="1" dirty="0" smtClean="0"/>
              <a:t>, </a:t>
            </a:r>
            <a:r>
              <a:rPr lang="en-US" altLang="ko-KR" sz="1600" b="1" dirty="0" err="1" smtClean="0"/>
              <a:t>ypos</a:t>
            </a:r>
            <a:r>
              <a:rPr lang="en-US" altLang="ko-KR" sz="1600" b="1" dirty="0" smtClean="0"/>
              <a:t>);</a:t>
            </a:r>
          </a:p>
          <a:p>
            <a:pPr lvl="2"/>
            <a:r>
              <a:rPr lang="en-US" altLang="ko-KR" sz="1600" b="1" dirty="0" err="1" smtClean="0"/>
              <a:t>super.setResizable</a:t>
            </a:r>
            <a:r>
              <a:rPr lang="en-US" altLang="ko-KR" sz="1600" b="1" dirty="0" smtClean="0"/>
              <a:t>(false);</a:t>
            </a:r>
          </a:p>
          <a:p>
            <a:pPr lvl="2"/>
            <a:r>
              <a:rPr lang="en-US" altLang="ko-KR" sz="1600" b="1" dirty="0" err="1" smtClean="0"/>
              <a:t>super.setVisible</a:t>
            </a:r>
            <a:r>
              <a:rPr lang="en-US" altLang="ko-KR" sz="1600" b="1" dirty="0" smtClean="0"/>
              <a:t>(true);</a:t>
            </a:r>
          </a:p>
          <a:p>
            <a:pPr lvl="1"/>
            <a:r>
              <a:rPr lang="en-US" altLang="ko-KR" sz="1600" dirty="0" smtClean="0"/>
              <a:t>}</a:t>
            </a:r>
          </a:p>
          <a:p>
            <a:pPr lvl="1"/>
            <a:endParaRPr lang="ko-KR" altLang="en-US" sz="1600" dirty="0" smtClean="0"/>
          </a:p>
          <a:p>
            <a:pPr lvl="1"/>
            <a:r>
              <a:rPr lang="en-US" altLang="ko-KR" sz="1600" b="1" dirty="0" smtClean="0"/>
              <a:t>public void init() {</a:t>
            </a:r>
          </a:p>
          <a:p>
            <a:pPr lvl="2"/>
            <a:r>
              <a:rPr lang="en-US" altLang="ko-KR" sz="1600" b="1" dirty="0" err="1" smtClean="0"/>
              <a:t>this.setLayout</a:t>
            </a:r>
            <a:r>
              <a:rPr lang="en-US" altLang="ko-KR" sz="1600" b="1" dirty="0" smtClean="0"/>
              <a:t>(fl);</a:t>
            </a:r>
          </a:p>
          <a:p>
            <a:pPr lvl="2"/>
            <a:r>
              <a:rPr lang="en-US" altLang="ko-KR" sz="1600" b="1" dirty="0" err="1" smtClean="0"/>
              <a:t>this.add</a:t>
            </a:r>
            <a:r>
              <a:rPr lang="en-US" altLang="ko-KR" sz="1600" b="1" dirty="0" smtClean="0"/>
              <a:t>(bt1);</a:t>
            </a:r>
          </a:p>
          <a:p>
            <a:pPr lvl="2"/>
            <a:r>
              <a:rPr lang="en-US" altLang="ko-KR" sz="1600" b="1" dirty="0" err="1" smtClean="0"/>
              <a:t>this.add</a:t>
            </a:r>
            <a:r>
              <a:rPr lang="en-US" altLang="ko-KR" sz="1600" b="1" dirty="0" smtClean="0"/>
              <a:t>(bt2);</a:t>
            </a:r>
          </a:p>
          <a:p>
            <a:pPr lvl="2"/>
            <a:r>
              <a:rPr lang="en-US" altLang="ko-KR" sz="1600" b="1" dirty="0" err="1" smtClean="0"/>
              <a:t>this.add</a:t>
            </a:r>
            <a:r>
              <a:rPr lang="en-US" altLang="ko-KR" sz="1600" b="1" dirty="0" smtClean="0"/>
              <a:t>(bt3);</a:t>
            </a:r>
          </a:p>
          <a:p>
            <a:pPr lvl="2"/>
            <a:r>
              <a:rPr lang="en-US" altLang="ko-KR" sz="1600" b="1" dirty="0" err="1" smtClean="0"/>
              <a:t>this.add</a:t>
            </a:r>
            <a:r>
              <a:rPr lang="en-US" altLang="ko-KR" sz="1600" b="1" dirty="0" smtClean="0"/>
              <a:t>(bt4);</a:t>
            </a:r>
          </a:p>
          <a:p>
            <a:pPr lvl="2"/>
            <a:r>
              <a:rPr lang="en-US" altLang="ko-KR" sz="1600" b="1" dirty="0" err="1" smtClean="0"/>
              <a:t>this.add</a:t>
            </a:r>
            <a:r>
              <a:rPr lang="en-US" altLang="ko-KR" sz="1600" b="1" dirty="0" smtClean="0"/>
              <a:t>(bt5);</a:t>
            </a:r>
          </a:p>
          <a:p>
            <a:pPr lvl="2"/>
            <a:r>
              <a:rPr lang="en-US" altLang="ko-KR" sz="1600" b="1" dirty="0" err="1" smtClean="0"/>
              <a:t>this.add</a:t>
            </a:r>
            <a:r>
              <a:rPr lang="en-US" altLang="ko-KR" sz="1600" b="1" dirty="0" smtClean="0"/>
              <a:t>(bt6);</a:t>
            </a:r>
          </a:p>
          <a:p>
            <a:pPr lvl="1"/>
            <a:r>
              <a:rPr lang="en-US" altLang="ko-KR" sz="1600" dirty="0" smtClean="0"/>
              <a:t>}</a:t>
            </a:r>
          </a:p>
          <a:p>
            <a:r>
              <a:rPr lang="en-US" altLang="ko-KR" sz="1600" dirty="0" smtClean="0"/>
              <a:t>}</a:t>
            </a:r>
            <a:endParaRPr lang="ko-KR" altLang="en-US" sz="1600" dirty="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Layout </a:t>
            </a:r>
            <a:r>
              <a:rPr lang="ko-KR" altLang="en-US" dirty="0" smtClean="0"/>
              <a:t>실습 </a:t>
            </a:r>
            <a:r>
              <a:rPr lang="en-US" altLang="ko-KR" dirty="0" smtClean="0"/>
              <a:t>- </a:t>
            </a:r>
            <a:r>
              <a:rPr lang="en-US" altLang="ko-KR" dirty="0" err="1" smtClean="0"/>
              <a:t>BorderLayout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4278094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/>
              <a:t>class </a:t>
            </a:r>
            <a:r>
              <a:rPr lang="en-US" altLang="ko-KR" sz="1600" b="1" u="sng" dirty="0" smtClean="0"/>
              <a:t>Exam_06_Sub extends Frame{</a:t>
            </a:r>
          </a:p>
          <a:p>
            <a:pPr lvl="1"/>
            <a:r>
              <a:rPr lang="en-US" altLang="ko-KR" sz="1600" b="1" dirty="0" smtClean="0"/>
              <a:t>private Button bt1 = new Button("1");</a:t>
            </a:r>
          </a:p>
          <a:p>
            <a:pPr lvl="1"/>
            <a:r>
              <a:rPr lang="en-US" altLang="ko-KR" sz="1600" b="1" dirty="0" smtClean="0"/>
              <a:t>private Button bt2 = new Button("2");</a:t>
            </a:r>
          </a:p>
          <a:p>
            <a:pPr lvl="1"/>
            <a:r>
              <a:rPr lang="en-US" altLang="ko-KR" sz="1600" b="1" dirty="0" smtClean="0"/>
              <a:t>private Button bt3 = new Button("3");</a:t>
            </a:r>
          </a:p>
          <a:p>
            <a:pPr lvl="1"/>
            <a:r>
              <a:rPr lang="en-US" altLang="ko-KR" sz="1600" b="1" dirty="0" smtClean="0"/>
              <a:t>private Button bt4 = new Button("4");</a:t>
            </a:r>
          </a:p>
          <a:p>
            <a:pPr lvl="1"/>
            <a:r>
              <a:rPr lang="en-US" altLang="ko-KR" sz="1600" b="1" dirty="0" smtClean="0"/>
              <a:t>private Button bt5 = new Button("5");</a:t>
            </a:r>
          </a:p>
          <a:p>
            <a:pPr lvl="1"/>
            <a:endParaRPr lang="ko-KR" altLang="en-US" sz="1600" dirty="0" smtClean="0"/>
          </a:p>
          <a:p>
            <a:pPr lvl="1"/>
            <a:r>
              <a:rPr lang="en-US" altLang="ko-KR" sz="1600" b="1" dirty="0" smtClean="0"/>
              <a:t>private </a:t>
            </a:r>
            <a:r>
              <a:rPr lang="en-US" altLang="ko-KR" sz="1600" b="1" dirty="0" err="1" smtClean="0"/>
              <a:t>BorderLayout</a:t>
            </a:r>
            <a:r>
              <a:rPr lang="en-US" altLang="ko-KR" sz="1600" b="1" dirty="0" smtClean="0"/>
              <a:t> fl = new </a:t>
            </a:r>
            <a:r>
              <a:rPr lang="en-US" altLang="ko-KR" sz="1600" b="1" dirty="0" err="1" smtClean="0"/>
              <a:t>BorderLayout</a:t>
            </a:r>
            <a:r>
              <a:rPr lang="en-US" altLang="ko-KR" sz="1600" b="1" dirty="0" smtClean="0"/>
              <a:t>(10, 10);</a:t>
            </a:r>
          </a:p>
          <a:p>
            <a:pPr lvl="1"/>
            <a:endParaRPr lang="ko-KR" altLang="en-US" sz="1600" dirty="0" smtClean="0"/>
          </a:p>
          <a:p>
            <a:pPr lvl="1"/>
            <a:r>
              <a:rPr lang="en-US" altLang="ko-KR" sz="1600" b="1" dirty="0" smtClean="0"/>
              <a:t>public Exam_06_Sub(String title) {</a:t>
            </a:r>
          </a:p>
          <a:p>
            <a:pPr lvl="2"/>
            <a:r>
              <a:rPr lang="en-US" altLang="ko-KR" sz="1600" b="1" dirty="0" smtClean="0"/>
              <a:t>super(title);</a:t>
            </a:r>
          </a:p>
          <a:p>
            <a:pPr lvl="2"/>
            <a:endParaRPr lang="ko-KR" altLang="en-US" sz="1600" dirty="0" smtClean="0"/>
          </a:p>
          <a:p>
            <a:pPr lvl="2"/>
            <a:r>
              <a:rPr lang="en-US" altLang="ko-KR" sz="1600" b="1" dirty="0" err="1" smtClean="0"/>
              <a:t>this.init</a:t>
            </a:r>
            <a:r>
              <a:rPr lang="en-US" altLang="ko-KR" sz="1600" b="1" dirty="0" smtClean="0"/>
              <a:t>();</a:t>
            </a:r>
          </a:p>
          <a:p>
            <a:pPr lvl="2"/>
            <a:endParaRPr lang="ko-KR" altLang="en-US" sz="1600" dirty="0" smtClean="0"/>
          </a:p>
          <a:p>
            <a:pPr lvl="2"/>
            <a:r>
              <a:rPr lang="en-US" altLang="ko-KR" sz="1600" b="1" dirty="0" err="1" smtClean="0"/>
              <a:t>super.setSize</a:t>
            </a:r>
            <a:r>
              <a:rPr lang="en-US" altLang="ko-KR" sz="1600" b="1" dirty="0" smtClean="0"/>
              <a:t>(300, 200);</a:t>
            </a:r>
          </a:p>
          <a:p>
            <a:pPr lvl="2"/>
            <a:r>
              <a:rPr lang="en-US" altLang="ko-KR" sz="1600" dirty="0" smtClean="0"/>
              <a:t>Dimension screen = </a:t>
            </a:r>
            <a:r>
              <a:rPr lang="en-US" altLang="ko-KR" sz="1600" dirty="0" err="1" smtClean="0"/>
              <a:t>Toolkit.</a:t>
            </a:r>
            <a:r>
              <a:rPr lang="en-US" altLang="ko-KR" sz="1600" i="1" dirty="0" err="1" smtClean="0"/>
              <a:t>getDefaultToolkit</a:t>
            </a:r>
            <a:r>
              <a:rPr lang="en-US" altLang="ko-KR" sz="1600" i="1" dirty="0" smtClean="0"/>
              <a:t>().</a:t>
            </a:r>
            <a:r>
              <a:rPr lang="en-US" altLang="ko-KR" sz="1600" i="1" dirty="0" err="1" smtClean="0"/>
              <a:t>getScreenSize</a:t>
            </a:r>
            <a:r>
              <a:rPr lang="en-US" altLang="ko-KR" sz="1600" i="1" dirty="0" smtClean="0"/>
              <a:t>();</a:t>
            </a:r>
          </a:p>
          <a:p>
            <a:pPr lvl="2"/>
            <a:r>
              <a:rPr lang="en-US" altLang="ko-KR" sz="1600" dirty="0" smtClean="0"/>
              <a:t>Dimension </a:t>
            </a:r>
            <a:r>
              <a:rPr lang="en-US" altLang="ko-KR" sz="1600" dirty="0" err="1" smtClean="0"/>
              <a:t>frm</a:t>
            </a:r>
            <a:r>
              <a:rPr lang="en-US" altLang="ko-KR" sz="1600" dirty="0" smtClean="0"/>
              <a:t> = </a:t>
            </a:r>
            <a:r>
              <a:rPr lang="en-US" altLang="ko-KR" sz="1600" b="1" dirty="0" err="1" smtClean="0"/>
              <a:t>super.getSize</a:t>
            </a:r>
            <a:r>
              <a:rPr lang="en-US" altLang="ko-KR" sz="1600" b="1" dirty="0" smtClean="0"/>
              <a:t>();</a:t>
            </a:r>
            <a:endParaRPr lang="en-US" altLang="ko-KR" sz="1600" b="1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1019175"/>
            <a:ext cx="2857500" cy="1905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Layout </a:t>
            </a:r>
            <a:r>
              <a:rPr lang="ko-KR" altLang="en-US" dirty="0" smtClean="0"/>
              <a:t>실습 </a:t>
            </a:r>
            <a:r>
              <a:rPr lang="en-US" altLang="ko-KR" dirty="0" smtClean="0"/>
              <a:t>- </a:t>
            </a:r>
            <a:r>
              <a:rPr lang="en-US" altLang="ko-KR" dirty="0" err="1" smtClean="0"/>
              <a:t>BorderLayout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4031873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2"/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 </a:t>
            </a:r>
            <a:r>
              <a:rPr lang="en-US" altLang="ko-KR" sz="1600" b="1" dirty="0" err="1" smtClean="0"/>
              <a:t>xpos</a:t>
            </a:r>
            <a:r>
              <a:rPr lang="en-US" altLang="ko-KR" sz="1600" b="1" dirty="0" smtClean="0"/>
              <a:t> = (</a:t>
            </a:r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)(</a:t>
            </a:r>
            <a:r>
              <a:rPr lang="en-US" altLang="ko-KR" sz="1600" b="1" dirty="0" err="1" smtClean="0"/>
              <a:t>screen.getWidth</a:t>
            </a:r>
            <a:r>
              <a:rPr lang="en-US" altLang="ko-KR" sz="1600" b="1" dirty="0" smtClean="0"/>
              <a:t>() / 2 - </a:t>
            </a:r>
            <a:r>
              <a:rPr lang="en-US" altLang="ko-KR" sz="1600" b="1" dirty="0" err="1" smtClean="0"/>
              <a:t>frm.getWidth</a:t>
            </a:r>
            <a:r>
              <a:rPr lang="en-US" altLang="ko-KR" sz="1600" b="1" dirty="0" smtClean="0"/>
              <a:t>() / 2);</a:t>
            </a:r>
          </a:p>
          <a:p>
            <a:pPr lvl="2"/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 </a:t>
            </a:r>
            <a:r>
              <a:rPr lang="en-US" altLang="ko-KR" sz="1600" b="1" dirty="0" err="1" smtClean="0"/>
              <a:t>ypos</a:t>
            </a:r>
            <a:r>
              <a:rPr lang="en-US" altLang="ko-KR" sz="1600" b="1" dirty="0" smtClean="0"/>
              <a:t> = (</a:t>
            </a:r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)(</a:t>
            </a:r>
            <a:r>
              <a:rPr lang="en-US" altLang="ko-KR" sz="1600" b="1" dirty="0" err="1" smtClean="0"/>
              <a:t>screen.getHeight</a:t>
            </a:r>
            <a:r>
              <a:rPr lang="en-US" altLang="ko-KR" sz="1600" b="1" dirty="0" smtClean="0"/>
              <a:t>() / 2 - </a:t>
            </a:r>
            <a:r>
              <a:rPr lang="en-US" altLang="ko-KR" sz="1600" b="1" dirty="0" err="1" smtClean="0"/>
              <a:t>frm.getHeight</a:t>
            </a:r>
            <a:r>
              <a:rPr lang="en-US" altLang="ko-KR" sz="1600" b="1" dirty="0" smtClean="0"/>
              <a:t>() / 2);</a:t>
            </a:r>
          </a:p>
          <a:p>
            <a:pPr lvl="2"/>
            <a:r>
              <a:rPr lang="en-US" altLang="ko-KR" sz="1600" b="1" dirty="0" err="1" smtClean="0"/>
              <a:t>super.setLocation</a:t>
            </a:r>
            <a:r>
              <a:rPr lang="en-US" altLang="ko-KR" sz="1600" b="1" dirty="0" smtClean="0"/>
              <a:t>(</a:t>
            </a:r>
            <a:r>
              <a:rPr lang="en-US" altLang="ko-KR" sz="1600" b="1" dirty="0" err="1" smtClean="0"/>
              <a:t>xpos</a:t>
            </a:r>
            <a:r>
              <a:rPr lang="en-US" altLang="ko-KR" sz="1600" b="1" dirty="0" smtClean="0"/>
              <a:t>, </a:t>
            </a:r>
            <a:r>
              <a:rPr lang="en-US" altLang="ko-KR" sz="1600" b="1" dirty="0" err="1" smtClean="0"/>
              <a:t>ypos</a:t>
            </a:r>
            <a:r>
              <a:rPr lang="en-US" altLang="ko-KR" sz="1600" b="1" dirty="0" smtClean="0"/>
              <a:t>);</a:t>
            </a:r>
          </a:p>
          <a:p>
            <a:pPr lvl="2"/>
            <a:r>
              <a:rPr lang="en-US" altLang="ko-KR" sz="1600" b="1" dirty="0" err="1" smtClean="0"/>
              <a:t>super.setResizable</a:t>
            </a:r>
            <a:r>
              <a:rPr lang="en-US" altLang="ko-KR" sz="1600" b="1" dirty="0" smtClean="0"/>
              <a:t>(false);</a:t>
            </a:r>
          </a:p>
          <a:p>
            <a:pPr lvl="2"/>
            <a:r>
              <a:rPr lang="en-US" altLang="ko-KR" sz="1600" b="1" dirty="0" err="1" smtClean="0"/>
              <a:t>super.setVisible</a:t>
            </a:r>
            <a:r>
              <a:rPr lang="en-US" altLang="ko-KR" sz="1600" b="1" dirty="0" smtClean="0"/>
              <a:t>(true);</a:t>
            </a:r>
          </a:p>
          <a:p>
            <a:pPr lvl="1"/>
            <a:r>
              <a:rPr lang="en-US" altLang="ko-KR" sz="1600" dirty="0" smtClean="0"/>
              <a:t>}</a:t>
            </a:r>
          </a:p>
          <a:p>
            <a:pPr lvl="1"/>
            <a:endParaRPr lang="ko-KR" altLang="en-US" sz="1600" dirty="0" smtClean="0"/>
          </a:p>
          <a:p>
            <a:pPr lvl="1"/>
            <a:r>
              <a:rPr lang="en-US" altLang="ko-KR" sz="1600" b="1" dirty="0" smtClean="0"/>
              <a:t>public void init() {</a:t>
            </a:r>
          </a:p>
          <a:p>
            <a:pPr lvl="2"/>
            <a:r>
              <a:rPr lang="en-US" altLang="ko-KR" sz="1600" b="1" dirty="0" err="1" smtClean="0"/>
              <a:t>this.setLayout</a:t>
            </a:r>
            <a:r>
              <a:rPr lang="en-US" altLang="ko-KR" sz="1600" b="1" dirty="0" smtClean="0"/>
              <a:t>(fl);</a:t>
            </a:r>
          </a:p>
          <a:p>
            <a:pPr lvl="2"/>
            <a:r>
              <a:rPr lang="en-US" altLang="ko-KR" sz="1600" b="1" dirty="0" err="1" smtClean="0"/>
              <a:t>this.add</a:t>
            </a:r>
            <a:r>
              <a:rPr lang="en-US" altLang="ko-KR" sz="1600" b="1" dirty="0" smtClean="0"/>
              <a:t>("North", bt1);</a:t>
            </a:r>
          </a:p>
          <a:p>
            <a:pPr lvl="2"/>
            <a:r>
              <a:rPr lang="en-US" altLang="ko-KR" sz="1600" b="1" dirty="0" err="1" smtClean="0"/>
              <a:t>this.add</a:t>
            </a:r>
            <a:r>
              <a:rPr lang="en-US" altLang="ko-KR" sz="1600" b="1" dirty="0" smtClean="0"/>
              <a:t>("South", bt2);</a:t>
            </a:r>
          </a:p>
          <a:p>
            <a:pPr lvl="2"/>
            <a:r>
              <a:rPr lang="en-US" altLang="ko-KR" sz="1600" b="1" dirty="0" err="1" smtClean="0"/>
              <a:t>this.add</a:t>
            </a:r>
            <a:r>
              <a:rPr lang="en-US" altLang="ko-KR" sz="1600" b="1" dirty="0" smtClean="0"/>
              <a:t>("West", bt3);</a:t>
            </a:r>
          </a:p>
          <a:p>
            <a:pPr lvl="2"/>
            <a:r>
              <a:rPr lang="en-US" altLang="ko-KR" sz="1600" b="1" dirty="0" err="1" smtClean="0"/>
              <a:t>this.add</a:t>
            </a:r>
            <a:r>
              <a:rPr lang="en-US" altLang="ko-KR" sz="1600" b="1" dirty="0" smtClean="0"/>
              <a:t>("East", bt4);</a:t>
            </a:r>
          </a:p>
          <a:p>
            <a:pPr lvl="2"/>
            <a:r>
              <a:rPr lang="en-US" altLang="ko-KR" sz="1600" b="1" dirty="0" err="1" smtClean="0"/>
              <a:t>this.add</a:t>
            </a:r>
            <a:r>
              <a:rPr lang="en-US" altLang="ko-KR" sz="1600" b="1" dirty="0" smtClean="0"/>
              <a:t>("Center", bt5);</a:t>
            </a:r>
          </a:p>
          <a:p>
            <a:pPr lvl="1"/>
            <a:r>
              <a:rPr lang="en-US" altLang="ko-KR" sz="1600" dirty="0" smtClean="0"/>
              <a:t>}</a:t>
            </a:r>
          </a:p>
          <a:p>
            <a:r>
              <a:rPr lang="en-US" altLang="ko-KR" sz="1600" dirty="0" smtClean="0"/>
              <a:t>}</a:t>
            </a:r>
            <a:endParaRPr lang="en-US" altLang="ko-KR" sz="1600" b="1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0670" y="1714488"/>
            <a:ext cx="7622659" cy="4524315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/>
              <a:t>class </a:t>
            </a:r>
            <a:r>
              <a:rPr lang="en-US" altLang="ko-KR" sz="1600" b="1" u="sng" dirty="0" smtClean="0"/>
              <a:t>Exam_07_Sub extends Frame{</a:t>
            </a:r>
          </a:p>
          <a:p>
            <a:pPr lvl="1"/>
            <a:r>
              <a:rPr lang="en-US" altLang="ko-KR" sz="1600" b="1" dirty="0" smtClean="0"/>
              <a:t>private Button bt1 = new Button("1");</a:t>
            </a:r>
          </a:p>
          <a:p>
            <a:pPr lvl="1"/>
            <a:r>
              <a:rPr lang="en-US" altLang="ko-KR" sz="1600" b="1" dirty="0" smtClean="0"/>
              <a:t>private Button bt2 = new Button("2");</a:t>
            </a:r>
          </a:p>
          <a:p>
            <a:pPr lvl="1"/>
            <a:r>
              <a:rPr lang="en-US" altLang="ko-KR" sz="1600" b="1" dirty="0" smtClean="0"/>
              <a:t>private Button bt3 = new Button("3");</a:t>
            </a:r>
          </a:p>
          <a:p>
            <a:pPr lvl="1"/>
            <a:endParaRPr lang="ko-KR" altLang="en-US" sz="1600" dirty="0" smtClean="0"/>
          </a:p>
          <a:p>
            <a:pPr lvl="1"/>
            <a:r>
              <a:rPr lang="en-US" altLang="ko-KR" sz="1600" b="1" dirty="0" smtClean="0"/>
              <a:t>private </a:t>
            </a:r>
            <a:r>
              <a:rPr lang="en-US" altLang="ko-KR" sz="1600" b="1" dirty="0" err="1" smtClean="0"/>
              <a:t>CardLayout</a:t>
            </a:r>
            <a:r>
              <a:rPr lang="en-US" altLang="ko-KR" sz="1600" b="1" dirty="0" smtClean="0"/>
              <a:t> fl = new </a:t>
            </a:r>
            <a:r>
              <a:rPr lang="en-US" altLang="ko-KR" sz="1600" b="1" dirty="0" err="1" smtClean="0"/>
              <a:t>CardLayout</a:t>
            </a:r>
            <a:r>
              <a:rPr lang="en-US" altLang="ko-KR" sz="1600" b="1" dirty="0" smtClean="0"/>
              <a:t>();</a:t>
            </a:r>
          </a:p>
          <a:p>
            <a:pPr lvl="1"/>
            <a:endParaRPr lang="ko-KR" altLang="en-US" sz="1600" dirty="0" smtClean="0"/>
          </a:p>
          <a:p>
            <a:pPr lvl="1"/>
            <a:r>
              <a:rPr lang="en-US" altLang="ko-KR" sz="1600" b="1" dirty="0" smtClean="0"/>
              <a:t>public Exam_07_Sub(String title) {</a:t>
            </a:r>
          </a:p>
          <a:p>
            <a:pPr lvl="2"/>
            <a:r>
              <a:rPr lang="en-US" altLang="ko-KR" sz="1600" b="1" dirty="0" smtClean="0"/>
              <a:t>super(title);</a:t>
            </a:r>
          </a:p>
          <a:p>
            <a:pPr lvl="2"/>
            <a:endParaRPr lang="ko-KR" altLang="en-US" sz="1600" dirty="0" smtClean="0"/>
          </a:p>
          <a:p>
            <a:pPr lvl="2"/>
            <a:r>
              <a:rPr lang="en-US" altLang="ko-KR" sz="1600" b="1" dirty="0" err="1" smtClean="0"/>
              <a:t>this.init</a:t>
            </a:r>
            <a:r>
              <a:rPr lang="en-US" altLang="ko-KR" sz="1600" b="1" dirty="0" smtClean="0"/>
              <a:t>();</a:t>
            </a:r>
          </a:p>
          <a:p>
            <a:pPr lvl="2"/>
            <a:endParaRPr lang="ko-KR" altLang="en-US" sz="1600" dirty="0" smtClean="0"/>
          </a:p>
          <a:p>
            <a:pPr lvl="2"/>
            <a:r>
              <a:rPr lang="en-US" altLang="ko-KR" sz="1600" b="1" dirty="0" err="1" smtClean="0"/>
              <a:t>super.setSize</a:t>
            </a:r>
            <a:r>
              <a:rPr lang="en-US" altLang="ko-KR" sz="1600" b="1" dirty="0" smtClean="0"/>
              <a:t>(300, 200);</a:t>
            </a:r>
          </a:p>
          <a:p>
            <a:pPr lvl="2"/>
            <a:r>
              <a:rPr lang="en-US" altLang="ko-KR" sz="1600" dirty="0" smtClean="0"/>
              <a:t>Dimension screen = </a:t>
            </a:r>
            <a:r>
              <a:rPr lang="en-US" altLang="ko-KR" sz="1600" dirty="0" err="1" smtClean="0"/>
              <a:t>Toolkit.</a:t>
            </a:r>
            <a:r>
              <a:rPr lang="en-US" altLang="ko-KR" sz="1600" i="1" dirty="0" err="1" smtClean="0"/>
              <a:t>getDefaultToolkit</a:t>
            </a:r>
            <a:r>
              <a:rPr lang="en-US" altLang="ko-KR" sz="1600" i="1" dirty="0" smtClean="0"/>
              <a:t>().</a:t>
            </a:r>
            <a:r>
              <a:rPr lang="en-US" altLang="ko-KR" sz="1600" i="1" dirty="0" err="1" smtClean="0"/>
              <a:t>getScreenSize</a:t>
            </a:r>
            <a:r>
              <a:rPr lang="en-US" altLang="ko-KR" sz="1600" i="1" dirty="0" smtClean="0"/>
              <a:t>();</a:t>
            </a:r>
          </a:p>
          <a:p>
            <a:pPr lvl="2"/>
            <a:r>
              <a:rPr lang="en-US" altLang="ko-KR" sz="1600" dirty="0" smtClean="0"/>
              <a:t>Dimension </a:t>
            </a:r>
            <a:r>
              <a:rPr lang="en-US" altLang="ko-KR" sz="1600" dirty="0" err="1" smtClean="0"/>
              <a:t>frm</a:t>
            </a:r>
            <a:r>
              <a:rPr lang="en-US" altLang="ko-KR" sz="1600" dirty="0" smtClean="0"/>
              <a:t> = </a:t>
            </a:r>
            <a:r>
              <a:rPr lang="en-US" altLang="ko-KR" sz="1600" b="1" dirty="0" err="1" smtClean="0"/>
              <a:t>super.getSize</a:t>
            </a:r>
            <a:r>
              <a:rPr lang="en-US" altLang="ko-KR" sz="1600" b="1" dirty="0" smtClean="0"/>
              <a:t>();</a:t>
            </a:r>
          </a:p>
          <a:p>
            <a:pPr lvl="2"/>
            <a:endParaRPr lang="ko-KR" altLang="en-US" sz="1600" dirty="0" smtClean="0"/>
          </a:p>
          <a:p>
            <a:pPr lvl="2"/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 </a:t>
            </a:r>
            <a:r>
              <a:rPr lang="en-US" altLang="ko-KR" sz="1600" b="1" dirty="0" err="1" smtClean="0"/>
              <a:t>xpos</a:t>
            </a:r>
            <a:r>
              <a:rPr lang="en-US" altLang="ko-KR" sz="1600" b="1" dirty="0" smtClean="0"/>
              <a:t> = (</a:t>
            </a:r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)(</a:t>
            </a:r>
            <a:r>
              <a:rPr lang="en-US" altLang="ko-KR" sz="1600" b="1" dirty="0" err="1" smtClean="0"/>
              <a:t>screen.getWidth</a:t>
            </a:r>
            <a:r>
              <a:rPr lang="en-US" altLang="ko-KR" sz="1600" b="1" dirty="0" smtClean="0"/>
              <a:t>() / 2 - </a:t>
            </a:r>
            <a:r>
              <a:rPr lang="en-US" altLang="ko-KR" sz="1600" b="1" dirty="0" err="1" smtClean="0"/>
              <a:t>frm.getWidth</a:t>
            </a:r>
            <a:r>
              <a:rPr lang="en-US" altLang="ko-KR" sz="1600" b="1" dirty="0" smtClean="0"/>
              <a:t>() / 2);</a:t>
            </a:r>
          </a:p>
          <a:p>
            <a:pPr lvl="2"/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 </a:t>
            </a:r>
            <a:r>
              <a:rPr lang="en-US" altLang="ko-KR" sz="1600" b="1" dirty="0" err="1" smtClean="0"/>
              <a:t>ypos</a:t>
            </a:r>
            <a:r>
              <a:rPr lang="en-US" altLang="ko-KR" sz="1600" b="1" dirty="0" smtClean="0"/>
              <a:t> = (</a:t>
            </a:r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)(</a:t>
            </a:r>
            <a:r>
              <a:rPr lang="en-US" altLang="ko-KR" sz="1600" b="1" dirty="0" err="1" smtClean="0"/>
              <a:t>screen.getHeight</a:t>
            </a:r>
            <a:r>
              <a:rPr lang="en-US" altLang="ko-KR" sz="1600" b="1" dirty="0" smtClean="0"/>
              <a:t>() / 2 - </a:t>
            </a:r>
            <a:r>
              <a:rPr lang="en-US" altLang="ko-KR" sz="1600" b="1" dirty="0" err="1" smtClean="0"/>
              <a:t>frm.getHeight</a:t>
            </a:r>
            <a:r>
              <a:rPr lang="en-US" altLang="ko-KR" sz="1600" b="1" dirty="0" smtClean="0"/>
              <a:t>() / 2</a:t>
            </a:r>
            <a:r>
              <a:rPr lang="en-US" altLang="ko-KR" sz="1600" b="1" dirty="0" smtClean="0"/>
              <a:t>);</a:t>
            </a:r>
            <a:endParaRPr lang="en-US" altLang="ko-KR" sz="1600" b="1" dirty="0" smtClean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Layout </a:t>
            </a:r>
            <a:r>
              <a:rPr lang="ko-KR" altLang="en-US" dirty="0" smtClean="0"/>
              <a:t>실습 </a:t>
            </a:r>
            <a:r>
              <a:rPr lang="en-US" altLang="ko-KR" dirty="0" smtClean="0"/>
              <a:t>- </a:t>
            </a:r>
            <a:r>
              <a:rPr lang="en-US" altLang="ko-KR" dirty="0" err="1" smtClean="0"/>
              <a:t>CardLayout</a:t>
            </a:r>
            <a:endParaRPr lang="ko-KR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1019175"/>
            <a:ext cx="2857500" cy="1905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Layout </a:t>
            </a:r>
            <a:r>
              <a:rPr lang="ko-KR" altLang="en-US" dirty="0" smtClean="0"/>
              <a:t>실습 </a:t>
            </a:r>
            <a:r>
              <a:rPr lang="en-US" altLang="ko-KR" dirty="0" smtClean="0"/>
              <a:t>- </a:t>
            </a:r>
            <a:r>
              <a:rPr lang="en-US" altLang="ko-KR" dirty="0" err="1" smtClean="0"/>
              <a:t>CardLayout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3046988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2"/>
            <a:r>
              <a:rPr lang="en-US" altLang="ko-KR" sz="1600" b="1" dirty="0" err="1" smtClean="0"/>
              <a:t>super.setLocation</a:t>
            </a:r>
            <a:r>
              <a:rPr lang="en-US" altLang="ko-KR" sz="1600" b="1" dirty="0" smtClean="0"/>
              <a:t>(</a:t>
            </a:r>
            <a:r>
              <a:rPr lang="en-US" altLang="ko-KR" sz="1600" b="1" dirty="0" err="1" smtClean="0"/>
              <a:t>xpos</a:t>
            </a:r>
            <a:r>
              <a:rPr lang="en-US" altLang="ko-KR" sz="1600" b="1" dirty="0" smtClean="0"/>
              <a:t>, </a:t>
            </a:r>
            <a:r>
              <a:rPr lang="en-US" altLang="ko-KR" sz="1600" b="1" dirty="0" err="1" smtClean="0"/>
              <a:t>ypos</a:t>
            </a:r>
            <a:r>
              <a:rPr lang="en-US" altLang="ko-KR" sz="1600" b="1" dirty="0" smtClean="0"/>
              <a:t>);</a:t>
            </a:r>
          </a:p>
          <a:p>
            <a:pPr lvl="2"/>
            <a:r>
              <a:rPr lang="en-US" altLang="ko-KR" sz="1600" b="1" dirty="0" err="1" smtClean="0"/>
              <a:t>super.setResizable</a:t>
            </a:r>
            <a:r>
              <a:rPr lang="en-US" altLang="ko-KR" sz="1600" b="1" dirty="0" smtClean="0"/>
              <a:t>(false);</a:t>
            </a:r>
          </a:p>
          <a:p>
            <a:pPr lvl="2"/>
            <a:r>
              <a:rPr lang="en-US" altLang="ko-KR" sz="1600" b="1" dirty="0" err="1" smtClean="0"/>
              <a:t>super.setVisible</a:t>
            </a:r>
            <a:r>
              <a:rPr lang="en-US" altLang="ko-KR" sz="1600" b="1" dirty="0" smtClean="0"/>
              <a:t>(true);</a:t>
            </a:r>
          </a:p>
          <a:p>
            <a:pPr lvl="1"/>
            <a:r>
              <a:rPr lang="en-US" altLang="ko-KR" sz="1600" dirty="0" smtClean="0"/>
              <a:t>}</a:t>
            </a:r>
          </a:p>
          <a:p>
            <a:pPr lvl="1"/>
            <a:endParaRPr lang="ko-KR" altLang="en-US" sz="1600" dirty="0" smtClean="0"/>
          </a:p>
          <a:p>
            <a:pPr lvl="1"/>
            <a:r>
              <a:rPr lang="en-US" altLang="ko-KR" sz="1600" b="1" dirty="0" smtClean="0"/>
              <a:t>public void init() {</a:t>
            </a:r>
          </a:p>
          <a:p>
            <a:pPr lvl="2"/>
            <a:r>
              <a:rPr lang="en-US" altLang="ko-KR" sz="1600" b="1" dirty="0" err="1" smtClean="0"/>
              <a:t>this.setLayout</a:t>
            </a:r>
            <a:r>
              <a:rPr lang="en-US" altLang="ko-KR" sz="1600" b="1" dirty="0" smtClean="0"/>
              <a:t>(fl);</a:t>
            </a:r>
          </a:p>
          <a:p>
            <a:pPr lvl="2"/>
            <a:r>
              <a:rPr lang="en-US" altLang="ko-KR" sz="1600" b="1" dirty="0" err="1" smtClean="0"/>
              <a:t>this.add</a:t>
            </a:r>
            <a:r>
              <a:rPr lang="en-US" altLang="ko-KR" sz="1600" b="1" dirty="0" smtClean="0"/>
              <a:t>("</a:t>
            </a:r>
            <a:r>
              <a:rPr lang="en-US" altLang="ko-KR" sz="1600" b="1" dirty="0" err="1" smtClean="0"/>
              <a:t>aa</a:t>
            </a:r>
            <a:r>
              <a:rPr lang="en-US" altLang="ko-KR" sz="1600" b="1" dirty="0" smtClean="0"/>
              <a:t>", bt1);</a:t>
            </a:r>
          </a:p>
          <a:p>
            <a:pPr lvl="2"/>
            <a:r>
              <a:rPr lang="en-US" altLang="ko-KR" sz="1600" b="1" dirty="0" err="1" smtClean="0"/>
              <a:t>this.add</a:t>
            </a:r>
            <a:r>
              <a:rPr lang="en-US" altLang="ko-KR" sz="1600" b="1" dirty="0" smtClean="0"/>
              <a:t>("bb", bt2);</a:t>
            </a:r>
          </a:p>
          <a:p>
            <a:pPr lvl="2"/>
            <a:r>
              <a:rPr lang="en-US" altLang="ko-KR" sz="1600" b="1" dirty="0" err="1" smtClean="0"/>
              <a:t>this.add</a:t>
            </a:r>
            <a:r>
              <a:rPr lang="en-US" altLang="ko-KR" sz="1600" b="1" dirty="0" smtClean="0"/>
              <a:t>("cc", bt3);</a:t>
            </a:r>
          </a:p>
          <a:p>
            <a:pPr lvl="1"/>
            <a:r>
              <a:rPr lang="en-US" altLang="ko-KR" sz="1600" dirty="0" smtClean="0"/>
              <a:t>}</a:t>
            </a:r>
          </a:p>
          <a:p>
            <a:r>
              <a:rPr lang="en-US" altLang="ko-KR" sz="1600" dirty="0" smtClean="0"/>
              <a:t>}</a:t>
            </a:r>
            <a:endParaRPr lang="en-US" altLang="ko-KR" sz="1600" b="1" dirty="0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Layout </a:t>
            </a:r>
            <a:r>
              <a:rPr lang="ko-KR" altLang="en-US" dirty="0" smtClean="0"/>
              <a:t>실습 </a:t>
            </a:r>
            <a:r>
              <a:rPr lang="en-US" altLang="ko-KR" dirty="0" smtClean="0"/>
              <a:t>- </a:t>
            </a:r>
            <a:r>
              <a:rPr lang="en-US" altLang="ko-KR" dirty="0" err="1" smtClean="0"/>
              <a:t>CardLayout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353943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/>
              <a:t>try </a:t>
            </a:r>
            <a:r>
              <a:rPr lang="en-US" altLang="ko-KR" sz="1600" b="1" dirty="0" smtClean="0"/>
              <a:t>{</a:t>
            </a:r>
          </a:p>
          <a:p>
            <a:r>
              <a:rPr lang="en-US" altLang="ko-KR" sz="1600" dirty="0" err="1" smtClean="0"/>
              <a:t>Thread.</a:t>
            </a:r>
            <a:r>
              <a:rPr lang="en-US" altLang="ko-KR" sz="1600" i="1" dirty="0" err="1" smtClean="0"/>
              <a:t>sleep</a:t>
            </a:r>
            <a:r>
              <a:rPr lang="en-US" altLang="ko-KR" sz="1600" i="1" dirty="0" smtClean="0"/>
              <a:t>(2000);</a:t>
            </a:r>
          </a:p>
          <a:p>
            <a:r>
              <a:rPr lang="en-US" altLang="ko-KR" sz="1600" dirty="0" smtClean="0"/>
              <a:t>}</a:t>
            </a:r>
            <a:r>
              <a:rPr lang="en-US" altLang="ko-KR" sz="1600" b="1" dirty="0" smtClean="0"/>
              <a:t>catch(</a:t>
            </a:r>
            <a:r>
              <a:rPr lang="en-US" altLang="ko-KR" sz="1600" b="1" dirty="0" err="1" smtClean="0"/>
              <a:t>InterruptedException</a:t>
            </a:r>
            <a:r>
              <a:rPr lang="en-US" altLang="ko-KR" sz="1600" b="1" dirty="0" smtClean="0"/>
              <a:t> e) {}</a:t>
            </a:r>
          </a:p>
          <a:p>
            <a:r>
              <a:rPr lang="en-US" altLang="ko-KR" sz="1600" dirty="0" err="1" smtClean="0"/>
              <a:t>fl.show</a:t>
            </a:r>
            <a:r>
              <a:rPr lang="en-US" altLang="ko-KR" sz="1600" dirty="0" smtClean="0"/>
              <a:t>(</a:t>
            </a:r>
            <a:r>
              <a:rPr lang="en-US" altLang="ko-KR" sz="1600" b="1" dirty="0" smtClean="0"/>
              <a:t>this, "bb");</a:t>
            </a:r>
          </a:p>
          <a:p>
            <a:endParaRPr lang="ko-KR" altLang="en-US" sz="1600" dirty="0" smtClean="0"/>
          </a:p>
          <a:p>
            <a:r>
              <a:rPr lang="en-US" altLang="ko-KR" sz="1600" b="1" dirty="0" smtClean="0"/>
              <a:t>try {</a:t>
            </a:r>
          </a:p>
          <a:p>
            <a:r>
              <a:rPr lang="en-US" altLang="ko-KR" sz="1600" dirty="0" err="1" smtClean="0"/>
              <a:t>Thread.</a:t>
            </a:r>
            <a:r>
              <a:rPr lang="en-US" altLang="ko-KR" sz="1600" i="1" dirty="0" err="1" smtClean="0"/>
              <a:t>sleep</a:t>
            </a:r>
            <a:r>
              <a:rPr lang="en-US" altLang="ko-KR" sz="1600" i="1" dirty="0" smtClean="0"/>
              <a:t>(2000);</a:t>
            </a:r>
          </a:p>
          <a:p>
            <a:r>
              <a:rPr lang="en-US" altLang="ko-KR" sz="1600" dirty="0" smtClean="0"/>
              <a:t>}</a:t>
            </a:r>
            <a:r>
              <a:rPr lang="en-US" altLang="ko-KR" sz="1600" b="1" dirty="0" smtClean="0"/>
              <a:t>catch(</a:t>
            </a:r>
            <a:r>
              <a:rPr lang="en-US" altLang="ko-KR" sz="1600" b="1" dirty="0" err="1" smtClean="0"/>
              <a:t>InterruptedException</a:t>
            </a:r>
            <a:r>
              <a:rPr lang="en-US" altLang="ko-KR" sz="1600" b="1" dirty="0" smtClean="0"/>
              <a:t> e) {}</a:t>
            </a:r>
          </a:p>
          <a:p>
            <a:r>
              <a:rPr lang="en-US" altLang="ko-KR" sz="1600" dirty="0" err="1" smtClean="0"/>
              <a:t>fl.show</a:t>
            </a:r>
            <a:r>
              <a:rPr lang="en-US" altLang="ko-KR" sz="1600" dirty="0" smtClean="0"/>
              <a:t>(</a:t>
            </a:r>
            <a:r>
              <a:rPr lang="en-US" altLang="ko-KR" sz="1600" b="1" dirty="0" smtClean="0"/>
              <a:t>this, "cc");</a:t>
            </a:r>
          </a:p>
          <a:p>
            <a:endParaRPr lang="ko-KR" altLang="en-US" sz="1600" dirty="0" smtClean="0"/>
          </a:p>
          <a:p>
            <a:r>
              <a:rPr lang="en-US" altLang="ko-KR" sz="1600" b="1" dirty="0" smtClean="0"/>
              <a:t>try {</a:t>
            </a:r>
          </a:p>
          <a:p>
            <a:r>
              <a:rPr lang="en-US" altLang="ko-KR" sz="1600" dirty="0" err="1" smtClean="0"/>
              <a:t>Thread.</a:t>
            </a:r>
            <a:r>
              <a:rPr lang="en-US" altLang="ko-KR" sz="1600" i="1" dirty="0" err="1" smtClean="0"/>
              <a:t>sleep</a:t>
            </a:r>
            <a:r>
              <a:rPr lang="en-US" altLang="ko-KR" sz="1600" i="1" dirty="0" smtClean="0"/>
              <a:t>(2000);</a:t>
            </a:r>
          </a:p>
          <a:p>
            <a:r>
              <a:rPr lang="en-US" altLang="ko-KR" sz="1600" dirty="0" smtClean="0"/>
              <a:t>}</a:t>
            </a:r>
            <a:r>
              <a:rPr lang="en-US" altLang="ko-KR" sz="1600" b="1" dirty="0" smtClean="0"/>
              <a:t>catch(</a:t>
            </a:r>
            <a:r>
              <a:rPr lang="en-US" altLang="ko-KR" sz="1600" b="1" dirty="0" err="1" smtClean="0"/>
              <a:t>InterruptedException</a:t>
            </a:r>
            <a:r>
              <a:rPr lang="en-US" altLang="ko-KR" sz="1600" b="1" dirty="0" smtClean="0"/>
              <a:t> e) {}</a:t>
            </a:r>
          </a:p>
          <a:p>
            <a:r>
              <a:rPr lang="en-US" altLang="ko-KR" sz="1600" dirty="0" err="1" smtClean="0"/>
              <a:t>fl.show</a:t>
            </a:r>
            <a:r>
              <a:rPr lang="en-US" altLang="ko-KR" sz="1600" dirty="0" smtClean="0"/>
              <a:t>(</a:t>
            </a:r>
            <a:r>
              <a:rPr lang="en-US" altLang="ko-KR" sz="1600" b="1" dirty="0" smtClean="0"/>
              <a:t>this, "</a:t>
            </a:r>
            <a:r>
              <a:rPr lang="en-US" altLang="ko-KR" sz="1600" b="1" dirty="0" err="1" smtClean="0"/>
              <a:t>aa</a:t>
            </a:r>
            <a:r>
              <a:rPr lang="en-US" altLang="ko-KR" sz="1600" b="1" dirty="0" smtClean="0"/>
              <a:t>");</a:t>
            </a:r>
            <a:endParaRPr lang="en-US" altLang="ko-KR" sz="1600" b="1" dirty="0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Layout </a:t>
            </a:r>
            <a:r>
              <a:rPr lang="ko-KR" altLang="en-US" dirty="0" smtClean="0"/>
              <a:t>실습 </a:t>
            </a:r>
            <a:r>
              <a:rPr lang="en-US" altLang="ko-KR" dirty="0" smtClean="0"/>
              <a:t>- </a:t>
            </a:r>
            <a:r>
              <a:rPr lang="en-US" altLang="ko-KR" dirty="0" err="1" smtClean="0"/>
              <a:t>CardLayout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5016758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/>
              <a:t>class </a:t>
            </a:r>
            <a:r>
              <a:rPr lang="en-US" altLang="ko-KR" sz="1600" b="1" u="sng" dirty="0" smtClean="0"/>
              <a:t>Exam_08_Sub extends Frame{</a:t>
            </a:r>
          </a:p>
          <a:p>
            <a:pPr lvl="1"/>
            <a:r>
              <a:rPr lang="en-US" altLang="ko-KR" sz="1600" b="1" dirty="0" smtClean="0"/>
              <a:t>private Button bt1 = new Button("AAA");</a:t>
            </a:r>
          </a:p>
          <a:p>
            <a:pPr lvl="1"/>
            <a:r>
              <a:rPr lang="en-US" altLang="ko-KR" sz="1600" b="1" dirty="0" smtClean="0"/>
              <a:t>private Button bt2 = new Button("BBB");</a:t>
            </a:r>
          </a:p>
          <a:p>
            <a:pPr lvl="1"/>
            <a:r>
              <a:rPr lang="en-US" altLang="ko-KR" sz="1600" b="1" dirty="0" smtClean="0"/>
              <a:t>private Button bt3 = new Button("CCC");</a:t>
            </a:r>
          </a:p>
          <a:p>
            <a:pPr lvl="1"/>
            <a:r>
              <a:rPr lang="en-US" altLang="ko-KR" sz="1600" b="1" dirty="0" smtClean="0"/>
              <a:t>private Button bt4 = new Button("DDD");</a:t>
            </a:r>
          </a:p>
          <a:p>
            <a:pPr lvl="1"/>
            <a:r>
              <a:rPr lang="en-US" altLang="ko-KR" sz="1600" b="1" dirty="0" smtClean="0"/>
              <a:t>private Button bt5 = new Button("EEE");</a:t>
            </a:r>
          </a:p>
          <a:p>
            <a:pPr lvl="1"/>
            <a:r>
              <a:rPr lang="en-US" altLang="ko-KR" sz="1600" b="1" dirty="0" smtClean="0"/>
              <a:t>private Button </a:t>
            </a:r>
            <a:r>
              <a:rPr lang="en-US" altLang="ko-KR" sz="1600" b="1" u="sng" dirty="0" smtClean="0"/>
              <a:t>bt6 = new Button("FFF");</a:t>
            </a:r>
          </a:p>
          <a:p>
            <a:pPr lvl="1"/>
            <a:r>
              <a:rPr lang="en-US" altLang="ko-KR" sz="1600" b="1" dirty="0" smtClean="0"/>
              <a:t>private Button </a:t>
            </a:r>
            <a:r>
              <a:rPr lang="en-US" altLang="ko-KR" sz="1600" b="1" u="sng" dirty="0" smtClean="0"/>
              <a:t>bt7 = new Button("GGG");</a:t>
            </a:r>
          </a:p>
          <a:p>
            <a:pPr lvl="1"/>
            <a:endParaRPr lang="ko-KR" altLang="en-US" sz="1600" dirty="0" smtClean="0"/>
          </a:p>
          <a:p>
            <a:pPr lvl="1"/>
            <a:r>
              <a:rPr lang="en-US" altLang="ko-KR" sz="1600" b="1" dirty="0" smtClean="0"/>
              <a:t>private </a:t>
            </a:r>
            <a:r>
              <a:rPr lang="en-US" altLang="ko-KR" sz="1600" b="1" dirty="0" err="1" smtClean="0"/>
              <a:t>GridBagLayout</a:t>
            </a:r>
            <a:r>
              <a:rPr lang="en-US" altLang="ko-KR" sz="1600" b="1" dirty="0" smtClean="0"/>
              <a:t> fl = new </a:t>
            </a:r>
            <a:r>
              <a:rPr lang="en-US" altLang="ko-KR" sz="1600" b="1" dirty="0" err="1" smtClean="0"/>
              <a:t>GridBagLayout</a:t>
            </a:r>
            <a:r>
              <a:rPr lang="en-US" altLang="ko-KR" sz="1600" b="1" dirty="0" smtClean="0"/>
              <a:t>();</a:t>
            </a:r>
          </a:p>
          <a:p>
            <a:pPr lvl="1"/>
            <a:r>
              <a:rPr lang="en-US" altLang="ko-KR" sz="1600" b="1" dirty="0" smtClean="0"/>
              <a:t>private </a:t>
            </a:r>
            <a:r>
              <a:rPr lang="en-US" altLang="ko-KR" sz="1600" b="1" dirty="0" err="1" smtClean="0"/>
              <a:t>GridBagConstraints</a:t>
            </a:r>
            <a:r>
              <a:rPr lang="en-US" altLang="ko-KR" sz="1600" b="1" dirty="0" smtClean="0"/>
              <a:t> </a:t>
            </a:r>
            <a:r>
              <a:rPr lang="en-US" altLang="ko-KR" sz="1600" b="1" dirty="0" err="1" smtClean="0"/>
              <a:t>gc</a:t>
            </a:r>
            <a:r>
              <a:rPr lang="en-US" altLang="ko-KR" sz="1600" b="1" dirty="0" smtClean="0"/>
              <a:t> = new </a:t>
            </a:r>
            <a:r>
              <a:rPr lang="en-US" altLang="ko-KR" sz="1600" b="1" dirty="0" err="1" smtClean="0"/>
              <a:t>GridBagConstraints</a:t>
            </a:r>
            <a:r>
              <a:rPr lang="en-US" altLang="ko-KR" sz="1600" b="1" dirty="0" smtClean="0"/>
              <a:t>();</a:t>
            </a:r>
          </a:p>
          <a:p>
            <a:pPr lvl="1"/>
            <a:endParaRPr lang="ko-KR" altLang="en-US" sz="1600" dirty="0" smtClean="0"/>
          </a:p>
          <a:p>
            <a:pPr lvl="1"/>
            <a:r>
              <a:rPr lang="en-US" altLang="ko-KR" sz="1600" b="1" dirty="0" smtClean="0"/>
              <a:t>public Exam_08_Sub(String title) {</a:t>
            </a:r>
          </a:p>
          <a:p>
            <a:pPr lvl="2"/>
            <a:r>
              <a:rPr lang="en-US" altLang="ko-KR" sz="1600" b="1" dirty="0" smtClean="0"/>
              <a:t>super(title);</a:t>
            </a:r>
          </a:p>
          <a:p>
            <a:pPr lvl="2"/>
            <a:endParaRPr lang="ko-KR" altLang="en-US" sz="1600" dirty="0" smtClean="0"/>
          </a:p>
          <a:p>
            <a:pPr lvl="2"/>
            <a:r>
              <a:rPr lang="en-US" altLang="ko-KR" sz="1600" b="1" dirty="0" err="1" smtClean="0"/>
              <a:t>this.init</a:t>
            </a:r>
            <a:r>
              <a:rPr lang="en-US" altLang="ko-KR" sz="1600" b="1" dirty="0" smtClean="0"/>
              <a:t>();</a:t>
            </a:r>
          </a:p>
          <a:p>
            <a:pPr lvl="2"/>
            <a:endParaRPr lang="ko-KR" altLang="en-US" sz="1600" dirty="0" smtClean="0"/>
          </a:p>
          <a:p>
            <a:pPr lvl="2"/>
            <a:r>
              <a:rPr lang="en-US" altLang="ko-KR" sz="1600" b="1" dirty="0" err="1" smtClean="0"/>
              <a:t>super.setSize</a:t>
            </a:r>
            <a:r>
              <a:rPr lang="en-US" altLang="ko-KR" sz="1600" b="1" dirty="0" smtClean="0"/>
              <a:t>(300, 200);</a:t>
            </a:r>
          </a:p>
          <a:p>
            <a:pPr lvl="2"/>
            <a:r>
              <a:rPr lang="en-US" altLang="ko-KR" sz="1600" dirty="0" smtClean="0"/>
              <a:t>Dimension screen = </a:t>
            </a:r>
            <a:r>
              <a:rPr lang="en-US" altLang="ko-KR" sz="1600" dirty="0" err="1" smtClean="0"/>
              <a:t>Toolkit.</a:t>
            </a:r>
            <a:r>
              <a:rPr lang="en-US" altLang="ko-KR" sz="1600" i="1" dirty="0" err="1" smtClean="0"/>
              <a:t>getDefaultToolkit</a:t>
            </a:r>
            <a:r>
              <a:rPr lang="en-US" altLang="ko-KR" sz="1600" i="1" dirty="0" smtClean="0"/>
              <a:t>().</a:t>
            </a:r>
            <a:r>
              <a:rPr lang="en-US" altLang="ko-KR" sz="1600" i="1" dirty="0" err="1" smtClean="0"/>
              <a:t>getScreenSize</a:t>
            </a:r>
            <a:r>
              <a:rPr lang="en-US" altLang="ko-KR" sz="1600" i="1" dirty="0" smtClean="0"/>
              <a:t>();</a:t>
            </a:r>
          </a:p>
          <a:p>
            <a:pPr lvl="2"/>
            <a:r>
              <a:rPr lang="en-US" altLang="ko-KR" sz="1600" dirty="0" smtClean="0"/>
              <a:t>Dimension </a:t>
            </a:r>
            <a:r>
              <a:rPr lang="en-US" altLang="ko-KR" sz="1600" dirty="0" err="1" smtClean="0"/>
              <a:t>frm</a:t>
            </a:r>
            <a:r>
              <a:rPr lang="en-US" altLang="ko-KR" sz="1600" dirty="0" smtClean="0"/>
              <a:t> = </a:t>
            </a:r>
            <a:r>
              <a:rPr lang="en-US" altLang="ko-KR" sz="1600" b="1" dirty="0" err="1" smtClean="0"/>
              <a:t>super.getSize</a:t>
            </a:r>
            <a:r>
              <a:rPr lang="en-US" altLang="ko-KR" sz="1600" b="1" dirty="0" smtClean="0"/>
              <a:t>();</a:t>
            </a:r>
            <a:endParaRPr lang="en-US" altLang="ko-KR" sz="1600" b="1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1019175"/>
            <a:ext cx="2857500" cy="1905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Contents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AWT </a:t>
            </a:r>
            <a:r>
              <a:rPr lang="ko-KR" altLang="en-US" dirty="0" smtClean="0"/>
              <a:t>소개</a:t>
            </a:r>
            <a:endParaRPr lang="en-US" altLang="ko-KR" dirty="0" smtClean="0"/>
          </a:p>
          <a:p>
            <a:endParaRPr lang="ko-KR" altLang="en-US" dirty="0" smtClean="0"/>
          </a:p>
          <a:p>
            <a:r>
              <a:rPr lang="en-US" altLang="ko-KR" dirty="0" smtClean="0"/>
              <a:t>AWT </a:t>
            </a:r>
            <a:r>
              <a:rPr lang="ko-KR" altLang="en-US" dirty="0" smtClean="0"/>
              <a:t>컨테이너 </a:t>
            </a:r>
            <a:r>
              <a:rPr lang="ko-KR" altLang="en-US" dirty="0" smtClean="0"/>
              <a:t>컴포넌트</a:t>
            </a:r>
            <a:endParaRPr lang="en-US" altLang="ko-KR" dirty="0" smtClean="0"/>
          </a:p>
          <a:p>
            <a:endParaRPr lang="ko-KR" altLang="en-US" dirty="0" smtClean="0"/>
          </a:p>
          <a:p>
            <a:r>
              <a:rPr lang="en-US" altLang="ko-KR" dirty="0" smtClean="0"/>
              <a:t>AWT </a:t>
            </a:r>
            <a:r>
              <a:rPr lang="ko-KR" altLang="en-US" dirty="0" err="1" smtClean="0"/>
              <a:t>비주얼</a:t>
            </a:r>
            <a:r>
              <a:rPr lang="ko-KR" altLang="en-US" dirty="0" smtClean="0"/>
              <a:t> </a:t>
            </a:r>
            <a:r>
              <a:rPr lang="ko-KR" altLang="en-US" dirty="0" smtClean="0"/>
              <a:t>컴포넌트들</a:t>
            </a:r>
            <a:endParaRPr lang="en-US" altLang="ko-KR" dirty="0" smtClean="0"/>
          </a:p>
          <a:p>
            <a:endParaRPr lang="ko-KR" altLang="en-US" dirty="0" smtClean="0"/>
          </a:p>
          <a:p>
            <a:r>
              <a:rPr lang="ko-KR" altLang="en-US" dirty="0" smtClean="0"/>
              <a:t>컴포넌트의 배치와 </a:t>
            </a:r>
            <a:r>
              <a:rPr lang="ko-KR" altLang="en-US" dirty="0" smtClean="0"/>
              <a:t>레이아웃</a:t>
            </a:r>
            <a:endParaRPr lang="ko-KR" altLang="en-US" dirty="0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Layout </a:t>
            </a:r>
            <a:r>
              <a:rPr lang="ko-KR" altLang="en-US" dirty="0" smtClean="0"/>
              <a:t>실습 </a:t>
            </a:r>
            <a:r>
              <a:rPr lang="en-US" altLang="ko-KR" dirty="0" smtClean="0"/>
              <a:t>- </a:t>
            </a:r>
            <a:r>
              <a:rPr lang="en-US" altLang="ko-KR" dirty="0" err="1" smtClean="0"/>
              <a:t>CardLayout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4524315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2"/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 </a:t>
            </a:r>
            <a:r>
              <a:rPr lang="en-US" altLang="ko-KR" sz="1600" b="1" dirty="0" err="1" smtClean="0"/>
              <a:t>xpos</a:t>
            </a:r>
            <a:r>
              <a:rPr lang="en-US" altLang="ko-KR" sz="1600" b="1" dirty="0" smtClean="0"/>
              <a:t> = (</a:t>
            </a:r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)(</a:t>
            </a:r>
            <a:r>
              <a:rPr lang="en-US" altLang="ko-KR" sz="1600" b="1" dirty="0" err="1" smtClean="0"/>
              <a:t>screen.getWidth</a:t>
            </a:r>
            <a:r>
              <a:rPr lang="en-US" altLang="ko-KR" sz="1600" b="1" dirty="0" smtClean="0"/>
              <a:t>() / 2 - </a:t>
            </a:r>
            <a:r>
              <a:rPr lang="en-US" altLang="ko-KR" sz="1600" b="1" dirty="0" err="1" smtClean="0"/>
              <a:t>frm.getWidth</a:t>
            </a:r>
            <a:r>
              <a:rPr lang="en-US" altLang="ko-KR" sz="1600" b="1" dirty="0" smtClean="0"/>
              <a:t>() / 2);</a:t>
            </a:r>
          </a:p>
          <a:p>
            <a:pPr lvl="2"/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 </a:t>
            </a:r>
            <a:r>
              <a:rPr lang="en-US" altLang="ko-KR" sz="1600" b="1" dirty="0" err="1" smtClean="0"/>
              <a:t>ypos</a:t>
            </a:r>
            <a:r>
              <a:rPr lang="en-US" altLang="ko-KR" sz="1600" b="1" dirty="0" smtClean="0"/>
              <a:t> = (</a:t>
            </a:r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)(</a:t>
            </a:r>
            <a:r>
              <a:rPr lang="en-US" altLang="ko-KR" sz="1600" b="1" dirty="0" err="1" smtClean="0"/>
              <a:t>screen.getHeight</a:t>
            </a:r>
            <a:r>
              <a:rPr lang="en-US" altLang="ko-KR" sz="1600" b="1" dirty="0" smtClean="0"/>
              <a:t>() / 2 - </a:t>
            </a:r>
            <a:r>
              <a:rPr lang="en-US" altLang="ko-KR" sz="1600" b="1" dirty="0" err="1" smtClean="0"/>
              <a:t>frm.getHeight</a:t>
            </a:r>
            <a:r>
              <a:rPr lang="en-US" altLang="ko-KR" sz="1600" b="1" dirty="0" smtClean="0"/>
              <a:t>() / 2);</a:t>
            </a:r>
          </a:p>
          <a:p>
            <a:pPr lvl="2"/>
            <a:r>
              <a:rPr lang="en-US" altLang="ko-KR" sz="1600" b="1" dirty="0" err="1" smtClean="0"/>
              <a:t>super.setLocation</a:t>
            </a:r>
            <a:r>
              <a:rPr lang="en-US" altLang="ko-KR" sz="1600" b="1" dirty="0" smtClean="0"/>
              <a:t>(</a:t>
            </a:r>
            <a:r>
              <a:rPr lang="en-US" altLang="ko-KR" sz="1600" b="1" dirty="0" err="1" smtClean="0"/>
              <a:t>xpos</a:t>
            </a:r>
            <a:r>
              <a:rPr lang="en-US" altLang="ko-KR" sz="1600" b="1" dirty="0" smtClean="0"/>
              <a:t>, </a:t>
            </a:r>
            <a:r>
              <a:rPr lang="en-US" altLang="ko-KR" sz="1600" b="1" dirty="0" err="1" smtClean="0"/>
              <a:t>ypos</a:t>
            </a:r>
            <a:r>
              <a:rPr lang="en-US" altLang="ko-KR" sz="1600" b="1" dirty="0" smtClean="0"/>
              <a:t>);</a:t>
            </a:r>
          </a:p>
          <a:p>
            <a:pPr lvl="2"/>
            <a:r>
              <a:rPr lang="en-US" altLang="ko-KR" sz="1600" b="1" dirty="0" err="1" smtClean="0"/>
              <a:t>super.setResizable</a:t>
            </a:r>
            <a:r>
              <a:rPr lang="en-US" altLang="ko-KR" sz="1600" b="1" dirty="0" smtClean="0"/>
              <a:t>(false);</a:t>
            </a:r>
          </a:p>
          <a:p>
            <a:pPr lvl="2"/>
            <a:r>
              <a:rPr lang="en-US" altLang="ko-KR" sz="1600" b="1" dirty="0" err="1" smtClean="0"/>
              <a:t>super.setVisible</a:t>
            </a:r>
            <a:r>
              <a:rPr lang="en-US" altLang="ko-KR" sz="1600" b="1" dirty="0" smtClean="0"/>
              <a:t>(true);</a:t>
            </a:r>
          </a:p>
          <a:p>
            <a:pPr lvl="1"/>
            <a:r>
              <a:rPr lang="en-US" altLang="ko-KR" sz="1600" dirty="0" smtClean="0"/>
              <a:t>}</a:t>
            </a:r>
          </a:p>
          <a:p>
            <a:pPr lvl="1"/>
            <a:endParaRPr lang="ko-KR" altLang="en-US" sz="1600" dirty="0" smtClean="0"/>
          </a:p>
          <a:p>
            <a:pPr lvl="1"/>
            <a:r>
              <a:rPr lang="en-US" altLang="ko-KR" sz="1600" b="1" dirty="0" smtClean="0"/>
              <a:t>public void init() {</a:t>
            </a:r>
          </a:p>
          <a:p>
            <a:pPr lvl="2"/>
            <a:r>
              <a:rPr lang="en-US" altLang="ko-KR" sz="1600" b="1" dirty="0" err="1" smtClean="0"/>
              <a:t>this.setLayout</a:t>
            </a:r>
            <a:r>
              <a:rPr lang="en-US" altLang="ko-KR" sz="1600" b="1" dirty="0" smtClean="0"/>
              <a:t>(fl);</a:t>
            </a:r>
          </a:p>
          <a:p>
            <a:pPr lvl="2"/>
            <a:r>
              <a:rPr lang="en-US" altLang="ko-KR" sz="1600" dirty="0" err="1" smtClean="0"/>
              <a:t>gc.gridx</a:t>
            </a:r>
            <a:r>
              <a:rPr lang="en-US" altLang="ko-KR" sz="1600" dirty="0" smtClean="0"/>
              <a:t> = 0;</a:t>
            </a:r>
          </a:p>
          <a:p>
            <a:pPr lvl="2"/>
            <a:r>
              <a:rPr lang="en-US" altLang="ko-KR" sz="1600" dirty="0" err="1" smtClean="0"/>
              <a:t>gc.gridy</a:t>
            </a:r>
            <a:r>
              <a:rPr lang="en-US" altLang="ko-KR" sz="1600" dirty="0" smtClean="0"/>
              <a:t> = 0;</a:t>
            </a:r>
          </a:p>
          <a:p>
            <a:pPr lvl="2"/>
            <a:r>
              <a:rPr lang="en-US" altLang="ko-KR" sz="1600" dirty="0" err="1" smtClean="0"/>
              <a:t>fl.setConstraints</a:t>
            </a:r>
            <a:r>
              <a:rPr lang="en-US" altLang="ko-KR" sz="1600" dirty="0" smtClean="0"/>
              <a:t>(bt1, </a:t>
            </a:r>
            <a:r>
              <a:rPr lang="en-US" altLang="ko-KR" sz="1600" dirty="0" err="1" smtClean="0"/>
              <a:t>gc</a:t>
            </a:r>
            <a:r>
              <a:rPr lang="en-US" altLang="ko-KR" sz="1600" dirty="0" smtClean="0"/>
              <a:t>);</a:t>
            </a:r>
          </a:p>
          <a:p>
            <a:pPr lvl="2"/>
            <a:r>
              <a:rPr lang="en-US" altLang="ko-KR" sz="1600" b="1" dirty="0" err="1" smtClean="0"/>
              <a:t>this.add</a:t>
            </a:r>
            <a:r>
              <a:rPr lang="en-US" altLang="ko-KR" sz="1600" b="1" dirty="0" smtClean="0"/>
              <a:t>(bt1);</a:t>
            </a:r>
          </a:p>
          <a:p>
            <a:pPr lvl="2"/>
            <a:endParaRPr lang="ko-KR" altLang="en-US" sz="1600" dirty="0" smtClean="0"/>
          </a:p>
          <a:p>
            <a:pPr lvl="2"/>
            <a:r>
              <a:rPr lang="en-US" altLang="ko-KR" sz="1600" dirty="0" err="1" smtClean="0"/>
              <a:t>gc.gridx</a:t>
            </a:r>
            <a:r>
              <a:rPr lang="en-US" altLang="ko-KR" sz="1600" dirty="0" smtClean="0"/>
              <a:t> = 1;</a:t>
            </a:r>
          </a:p>
          <a:p>
            <a:pPr lvl="2"/>
            <a:r>
              <a:rPr lang="en-US" altLang="ko-KR" sz="1600" dirty="0" err="1" smtClean="0"/>
              <a:t>gc.gridy</a:t>
            </a:r>
            <a:r>
              <a:rPr lang="en-US" altLang="ko-KR" sz="1600" dirty="0" smtClean="0"/>
              <a:t> = 1;</a:t>
            </a:r>
          </a:p>
          <a:p>
            <a:pPr lvl="2"/>
            <a:r>
              <a:rPr lang="en-US" altLang="ko-KR" sz="1600" dirty="0" err="1" smtClean="0"/>
              <a:t>fl.setConstraints</a:t>
            </a:r>
            <a:r>
              <a:rPr lang="en-US" altLang="ko-KR" sz="1600" dirty="0" smtClean="0"/>
              <a:t>(bt2, </a:t>
            </a:r>
            <a:r>
              <a:rPr lang="en-US" altLang="ko-KR" sz="1600" dirty="0" err="1" smtClean="0"/>
              <a:t>gc</a:t>
            </a:r>
            <a:r>
              <a:rPr lang="en-US" altLang="ko-KR" sz="1600" dirty="0" smtClean="0"/>
              <a:t>);</a:t>
            </a:r>
          </a:p>
          <a:p>
            <a:pPr lvl="2"/>
            <a:r>
              <a:rPr lang="en-US" altLang="ko-KR" sz="1600" b="1" dirty="0" err="1" smtClean="0"/>
              <a:t>this.add</a:t>
            </a:r>
            <a:r>
              <a:rPr lang="en-US" altLang="ko-KR" sz="1600" b="1" dirty="0" smtClean="0"/>
              <a:t>(bt2</a:t>
            </a:r>
            <a:r>
              <a:rPr lang="en-US" altLang="ko-KR" sz="1600" b="1" dirty="0" smtClean="0"/>
              <a:t>);</a:t>
            </a:r>
            <a:endParaRPr lang="en-US" altLang="ko-KR" sz="1600" b="1" dirty="0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Layout </a:t>
            </a:r>
            <a:r>
              <a:rPr lang="ko-KR" altLang="en-US" dirty="0" smtClean="0"/>
              <a:t>실습 </a:t>
            </a:r>
            <a:r>
              <a:rPr lang="en-US" altLang="ko-KR" dirty="0" smtClean="0"/>
              <a:t>- </a:t>
            </a:r>
            <a:r>
              <a:rPr lang="en-US" altLang="ko-KR" dirty="0" err="1" smtClean="0"/>
              <a:t>CardLayout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4278094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2"/>
            <a:r>
              <a:rPr lang="en-US" altLang="ko-KR" sz="1600" dirty="0" err="1" smtClean="0"/>
              <a:t>gc.gridx</a:t>
            </a:r>
            <a:r>
              <a:rPr lang="en-US" altLang="ko-KR" sz="1600" dirty="0" smtClean="0"/>
              <a:t> </a:t>
            </a:r>
            <a:r>
              <a:rPr lang="en-US" altLang="ko-KR" sz="1600" dirty="0" smtClean="0"/>
              <a:t>= 2;</a:t>
            </a:r>
          </a:p>
          <a:p>
            <a:pPr lvl="2"/>
            <a:r>
              <a:rPr lang="en-US" altLang="ko-KR" sz="1600" dirty="0" err="1" smtClean="0"/>
              <a:t>gc.gridy</a:t>
            </a:r>
            <a:r>
              <a:rPr lang="en-US" altLang="ko-KR" sz="1600" dirty="0" smtClean="0"/>
              <a:t> = 2;</a:t>
            </a:r>
          </a:p>
          <a:p>
            <a:pPr lvl="2"/>
            <a:r>
              <a:rPr lang="en-US" altLang="ko-KR" sz="1600" dirty="0" err="1" smtClean="0"/>
              <a:t>fl.setConstraints</a:t>
            </a:r>
            <a:r>
              <a:rPr lang="en-US" altLang="ko-KR" sz="1600" dirty="0" smtClean="0"/>
              <a:t>(bt3, </a:t>
            </a:r>
            <a:r>
              <a:rPr lang="en-US" altLang="ko-KR" sz="1600" dirty="0" err="1" smtClean="0"/>
              <a:t>gc</a:t>
            </a:r>
            <a:r>
              <a:rPr lang="en-US" altLang="ko-KR" sz="1600" dirty="0" smtClean="0"/>
              <a:t>);</a:t>
            </a:r>
          </a:p>
          <a:p>
            <a:pPr lvl="2"/>
            <a:r>
              <a:rPr lang="en-US" altLang="ko-KR" sz="1600" b="1" dirty="0" err="1" smtClean="0"/>
              <a:t>this.add</a:t>
            </a:r>
            <a:r>
              <a:rPr lang="en-US" altLang="ko-KR" sz="1600" b="1" dirty="0" smtClean="0"/>
              <a:t>(bt3);</a:t>
            </a:r>
          </a:p>
          <a:p>
            <a:pPr lvl="2"/>
            <a:endParaRPr lang="ko-KR" altLang="en-US" sz="1600" dirty="0" smtClean="0"/>
          </a:p>
          <a:p>
            <a:pPr lvl="2"/>
            <a:r>
              <a:rPr lang="en-US" altLang="ko-KR" sz="1600" dirty="0" err="1" smtClean="0"/>
              <a:t>gc.gridx</a:t>
            </a:r>
            <a:r>
              <a:rPr lang="en-US" altLang="ko-KR" sz="1600" dirty="0" smtClean="0"/>
              <a:t> = 3;</a:t>
            </a:r>
          </a:p>
          <a:p>
            <a:pPr lvl="2"/>
            <a:r>
              <a:rPr lang="en-US" altLang="ko-KR" sz="1600" dirty="0" err="1" smtClean="0"/>
              <a:t>gc.gridy</a:t>
            </a:r>
            <a:r>
              <a:rPr lang="en-US" altLang="ko-KR" sz="1600" dirty="0" smtClean="0"/>
              <a:t> = 2;</a:t>
            </a:r>
          </a:p>
          <a:p>
            <a:pPr lvl="2"/>
            <a:r>
              <a:rPr lang="en-US" altLang="ko-KR" sz="1600" dirty="0" err="1" smtClean="0"/>
              <a:t>fl.setConstraints</a:t>
            </a:r>
            <a:r>
              <a:rPr lang="en-US" altLang="ko-KR" sz="1600" dirty="0" smtClean="0"/>
              <a:t>(bt5, </a:t>
            </a:r>
            <a:r>
              <a:rPr lang="en-US" altLang="ko-KR" sz="1600" dirty="0" err="1" smtClean="0"/>
              <a:t>gc</a:t>
            </a:r>
            <a:r>
              <a:rPr lang="en-US" altLang="ko-KR" sz="1600" dirty="0" smtClean="0"/>
              <a:t>);</a:t>
            </a:r>
          </a:p>
          <a:p>
            <a:pPr lvl="2"/>
            <a:r>
              <a:rPr lang="en-US" altLang="ko-KR" sz="1600" b="1" dirty="0" err="1" smtClean="0"/>
              <a:t>this.add</a:t>
            </a:r>
            <a:r>
              <a:rPr lang="en-US" altLang="ko-KR" sz="1600" b="1" dirty="0" smtClean="0"/>
              <a:t>(bt5);</a:t>
            </a:r>
          </a:p>
          <a:p>
            <a:pPr lvl="2"/>
            <a:endParaRPr lang="ko-KR" altLang="en-US" sz="1600" dirty="0" smtClean="0"/>
          </a:p>
          <a:p>
            <a:pPr lvl="2"/>
            <a:r>
              <a:rPr lang="en-US" altLang="ko-KR" sz="1600" dirty="0" err="1" smtClean="0"/>
              <a:t>gc.gridx</a:t>
            </a:r>
            <a:r>
              <a:rPr lang="en-US" altLang="ko-KR" sz="1600" dirty="0" smtClean="0"/>
              <a:t> = 2;</a:t>
            </a:r>
          </a:p>
          <a:p>
            <a:pPr lvl="2"/>
            <a:r>
              <a:rPr lang="en-US" altLang="ko-KR" sz="1600" dirty="0" err="1" smtClean="0"/>
              <a:t>gc.gridy</a:t>
            </a:r>
            <a:r>
              <a:rPr lang="en-US" altLang="ko-KR" sz="1600" dirty="0" smtClean="0"/>
              <a:t> = 1;</a:t>
            </a:r>
          </a:p>
          <a:p>
            <a:pPr lvl="2"/>
            <a:r>
              <a:rPr lang="en-US" altLang="ko-KR" sz="1600" dirty="0" err="1" smtClean="0"/>
              <a:t>gc.gridwidth</a:t>
            </a:r>
            <a:r>
              <a:rPr lang="en-US" altLang="ko-KR" sz="1600" dirty="0" smtClean="0"/>
              <a:t> = 2;</a:t>
            </a:r>
          </a:p>
          <a:p>
            <a:pPr lvl="2"/>
            <a:r>
              <a:rPr lang="en-US" altLang="ko-KR" sz="1600" dirty="0" err="1" smtClean="0"/>
              <a:t>fl.setConstraints</a:t>
            </a:r>
            <a:r>
              <a:rPr lang="en-US" altLang="ko-KR" sz="1600" dirty="0" smtClean="0"/>
              <a:t>(bt4, </a:t>
            </a:r>
            <a:r>
              <a:rPr lang="en-US" altLang="ko-KR" sz="1600" dirty="0" err="1" smtClean="0"/>
              <a:t>gc</a:t>
            </a:r>
            <a:r>
              <a:rPr lang="en-US" altLang="ko-KR" sz="1600" dirty="0" smtClean="0"/>
              <a:t>);</a:t>
            </a:r>
          </a:p>
          <a:p>
            <a:pPr lvl="2"/>
            <a:r>
              <a:rPr lang="en-US" altLang="ko-KR" sz="1600" b="1" dirty="0" err="1" smtClean="0"/>
              <a:t>this.add</a:t>
            </a:r>
            <a:r>
              <a:rPr lang="en-US" altLang="ko-KR" sz="1600" b="1" dirty="0" smtClean="0"/>
              <a:t>(bt4);</a:t>
            </a:r>
          </a:p>
          <a:p>
            <a:pPr lvl="1"/>
            <a:r>
              <a:rPr lang="en-US" altLang="ko-KR" sz="1600" dirty="0" smtClean="0"/>
              <a:t>}</a:t>
            </a:r>
          </a:p>
          <a:p>
            <a:r>
              <a:rPr lang="en-US" altLang="ko-KR" sz="1600" dirty="0" smtClean="0"/>
              <a:t>}</a:t>
            </a:r>
            <a:endParaRPr lang="en-US" altLang="ko-KR" sz="1600" b="1" dirty="0" smtClean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Layout </a:t>
            </a:r>
            <a:r>
              <a:rPr lang="ko-KR" altLang="en-US" dirty="0" smtClean="0"/>
              <a:t>실습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760670" y="1714488"/>
            <a:ext cx="7622659" cy="4801314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class </a:t>
            </a:r>
            <a:r>
              <a:rPr lang="en-US" altLang="ko-KR" b="1" u="sng" dirty="0" smtClean="0"/>
              <a:t>Exam_09_Sub </a:t>
            </a:r>
            <a:r>
              <a:rPr lang="en-US" altLang="ko-KR" b="1" u="sng" dirty="0" smtClean="0"/>
              <a:t>extends Frame</a:t>
            </a:r>
            <a:r>
              <a:rPr lang="en-US" altLang="ko-KR" b="1" u="sng" dirty="0" smtClean="0"/>
              <a:t>{</a:t>
            </a:r>
          </a:p>
          <a:p>
            <a:endParaRPr lang="ko-KR" altLang="en-US" dirty="0" smtClean="0"/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smtClean="0"/>
              <a:t>Button </a:t>
            </a:r>
            <a:r>
              <a:rPr lang="en-US" altLang="ko-KR" b="1" dirty="0" err="1" smtClean="0"/>
              <a:t>bt</a:t>
            </a:r>
            <a:r>
              <a:rPr lang="en-US" altLang="ko-KR" b="1" dirty="0" smtClean="0"/>
              <a:t> = new Button("</a:t>
            </a:r>
            <a:r>
              <a:rPr lang="ko-KR" altLang="en-US" b="1" dirty="0" smtClean="0"/>
              <a:t>확인</a:t>
            </a:r>
            <a:r>
              <a:rPr lang="en-US" altLang="ko-KR" b="1" dirty="0" smtClean="0"/>
              <a:t>");</a:t>
            </a:r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BorderLayout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bl</a:t>
            </a:r>
            <a:r>
              <a:rPr lang="en-US" altLang="ko-KR" b="1" dirty="0" smtClean="0"/>
              <a:t> = new </a:t>
            </a:r>
            <a:r>
              <a:rPr lang="en-US" altLang="ko-KR" b="1" dirty="0" err="1" smtClean="0"/>
              <a:t>BorderLayout</a:t>
            </a:r>
            <a:r>
              <a:rPr lang="en-US" altLang="ko-KR" b="1" dirty="0" smtClean="0"/>
              <a:t>();</a:t>
            </a:r>
          </a:p>
          <a:p>
            <a:pPr lvl="1"/>
            <a:endParaRPr lang="ko-KR" altLang="en-US" dirty="0" smtClean="0"/>
          </a:p>
          <a:p>
            <a:pPr lvl="1"/>
            <a:r>
              <a:rPr lang="en-US" altLang="ko-KR" b="1" dirty="0" smtClean="0"/>
              <a:t>public </a:t>
            </a:r>
            <a:r>
              <a:rPr lang="en-US" altLang="ko-KR" b="1" dirty="0" smtClean="0"/>
              <a:t>Exam_09_Sub(String </a:t>
            </a:r>
            <a:r>
              <a:rPr lang="en-US" altLang="ko-KR" b="1" dirty="0" smtClean="0"/>
              <a:t>title) {</a:t>
            </a:r>
          </a:p>
          <a:p>
            <a:pPr lvl="2"/>
            <a:r>
              <a:rPr lang="en-US" altLang="ko-KR" b="1" dirty="0" smtClean="0"/>
              <a:t>super(title);</a:t>
            </a:r>
          </a:p>
          <a:p>
            <a:pPr lvl="2"/>
            <a:endParaRPr lang="ko-KR" altLang="en-US" dirty="0" smtClean="0"/>
          </a:p>
          <a:p>
            <a:pPr lvl="2"/>
            <a:r>
              <a:rPr lang="en-US" altLang="ko-KR" b="1" dirty="0" err="1" smtClean="0"/>
              <a:t>this.init</a:t>
            </a:r>
            <a:r>
              <a:rPr lang="en-US" altLang="ko-KR" b="1" dirty="0" smtClean="0"/>
              <a:t>();</a:t>
            </a:r>
          </a:p>
          <a:p>
            <a:pPr lvl="2"/>
            <a:endParaRPr lang="ko-KR" altLang="en-US" dirty="0" smtClean="0"/>
          </a:p>
          <a:p>
            <a:pPr lvl="2"/>
            <a:r>
              <a:rPr lang="en-US" altLang="ko-KR" b="1" dirty="0" err="1" smtClean="0"/>
              <a:t>super.setSize</a:t>
            </a:r>
            <a:r>
              <a:rPr lang="en-US" altLang="ko-KR" b="1" dirty="0" smtClean="0"/>
              <a:t>(300, 200);</a:t>
            </a:r>
          </a:p>
          <a:p>
            <a:pPr lvl="2"/>
            <a:r>
              <a:rPr lang="en-US" altLang="ko-KR" dirty="0" smtClean="0"/>
              <a:t>Dimension screen = </a:t>
            </a:r>
            <a:r>
              <a:rPr lang="en-US" altLang="ko-KR" dirty="0" err="1" smtClean="0"/>
              <a:t>Toolkit.</a:t>
            </a:r>
            <a:r>
              <a:rPr lang="en-US" altLang="ko-KR" i="1" dirty="0" err="1" smtClean="0"/>
              <a:t>getDefaultToolkit</a:t>
            </a:r>
            <a:r>
              <a:rPr lang="en-US" altLang="ko-KR" i="1" dirty="0" smtClean="0"/>
              <a:t>().</a:t>
            </a:r>
            <a:r>
              <a:rPr lang="en-US" altLang="ko-KR" i="1" dirty="0" err="1" smtClean="0"/>
              <a:t>getScreenSize</a:t>
            </a:r>
            <a:r>
              <a:rPr lang="en-US" altLang="ko-KR" i="1" dirty="0" smtClean="0"/>
              <a:t>();</a:t>
            </a:r>
          </a:p>
          <a:p>
            <a:pPr lvl="2"/>
            <a:r>
              <a:rPr lang="en-US" altLang="ko-KR" dirty="0" smtClean="0"/>
              <a:t>Dimension </a:t>
            </a:r>
            <a:r>
              <a:rPr lang="en-US" altLang="ko-KR" dirty="0" err="1" smtClean="0"/>
              <a:t>frm</a:t>
            </a:r>
            <a:r>
              <a:rPr lang="en-US" altLang="ko-KR" dirty="0" smtClean="0"/>
              <a:t> = </a:t>
            </a:r>
            <a:r>
              <a:rPr lang="en-US" altLang="ko-KR" b="1" dirty="0" err="1" smtClean="0"/>
              <a:t>super.getSize</a:t>
            </a:r>
            <a:r>
              <a:rPr lang="en-US" altLang="ko-KR" b="1" dirty="0" smtClean="0"/>
              <a:t>();</a:t>
            </a:r>
          </a:p>
          <a:p>
            <a:pPr lvl="2"/>
            <a:endParaRPr lang="ko-KR" altLang="en-US" dirty="0" smtClean="0"/>
          </a:p>
          <a:p>
            <a:pPr lvl="2"/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xpos</a:t>
            </a:r>
            <a:r>
              <a:rPr lang="en-US" altLang="ko-KR" b="1" dirty="0" smtClean="0"/>
              <a:t> = (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)(</a:t>
            </a:r>
            <a:r>
              <a:rPr lang="en-US" altLang="ko-KR" b="1" u="sng" dirty="0" err="1" smtClean="0"/>
              <a:t>screen.getWidth</a:t>
            </a:r>
            <a:r>
              <a:rPr lang="en-US" altLang="ko-KR" b="1" u="sng" dirty="0" smtClean="0"/>
              <a:t>() / 2 - </a:t>
            </a:r>
            <a:r>
              <a:rPr lang="en-US" altLang="ko-KR" b="1" u="sng" dirty="0" err="1" smtClean="0"/>
              <a:t>frm.getWidth</a:t>
            </a:r>
            <a:r>
              <a:rPr lang="en-US" altLang="ko-KR" b="1" u="sng" dirty="0" smtClean="0"/>
              <a:t>() / 2);</a:t>
            </a:r>
          </a:p>
          <a:p>
            <a:pPr lvl="2"/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ypos</a:t>
            </a:r>
            <a:r>
              <a:rPr lang="en-US" altLang="ko-KR" b="1" dirty="0" smtClean="0"/>
              <a:t> = (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)(</a:t>
            </a:r>
            <a:r>
              <a:rPr lang="en-US" altLang="ko-KR" b="1" dirty="0" err="1" smtClean="0"/>
              <a:t>screen.getHeight</a:t>
            </a:r>
            <a:r>
              <a:rPr lang="en-US" altLang="ko-KR" b="1" dirty="0" smtClean="0"/>
              <a:t>() / 2 - </a:t>
            </a:r>
            <a:r>
              <a:rPr lang="en-US" altLang="ko-KR" b="1" dirty="0" err="1" smtClean="0"/>
              <a:t>frm.getHeight</a:t>
            </a:r>
            <a:r>
              <a:rPr lang="en-US" altLang="ko-KR" b="1" dirty="0" smtClean="0"/>
              <a:t>() / 2</a:t>
            </a:r>
            <a:r>
              <a:rPr lang="en-US" altLang="ko-KR" b="1" dirty="0" smtClean="0"/>
              <a:t>);</a:t>
            </a:r>
            <a:endParaRPr lang="en-US" altLang="ko-KR" sz="3600" b="1" dirty="0" smtClean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1285860"/>
            <a:ext cx="2857500" cy="1905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Layout </a:t>
            </a:r>
            <a:r>
              <a:rPr lang="ko-KR" altLang="en-US" dirty="0" smtClean="0"/>
              <a:t>실습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2862322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2"/>
            <a:r>
              <a:rPr lang="en-US" altLang="ko-KR" b="1" dirty="0" err="1" smtClean="0"/>
              <a:t>super.setLocation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xpos</a:t>
            </a:r>
            <a:r>
              <a:rPr lang="en-US" altLang="ko-KR" b="1" dirty="0" smtClean="0"/>
              <a:t>, </a:t>
            </a:r>
            <a:r>
              <a:rPr lang="en-US" altLang="ko-KR" b="1" dirty="0" err="1" smtClean="0"/>
              <a:t>ypos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super.setResizable</a:t>
            </a:r>
            <a:r>
              <a:rPr lang="en-US" altLang="ko-KR" b="1" dirty="0" smtClean="0"/>
              <a:t>(false);</a:t>
            </a:r>
          </a:p>
          <a:p>
            <a:pPr lvl="2"/>
            <a:r>
              <a:rPr lang="en-US" altLang="ko-KR" b="1" dirty="0" err="1" smtClean="0"/>
              <a:t>super.setVisible</a:t>
            </a:r>
            <a:r>
              <a:rPr lang="en-US" altLang="ko-KR" b="1" dirty="0" smtClean="0"/>
              <a:t>(true);</a:t>
            </a:r>
          </a:p>
          <a:p>
            <a:pPr lvl="1"/>
            <a:r>
              <a:rPr lang="en-US" altLang="ko-KR" dirty="0" smtClean="0"/>
              <a:t>}</a:t>
            </a:r>
          </a:p>
          <a:p>
            <a:pPr lvl="1"/>
            <a:endParaRPr lang="ko-KR" altLang="en-US" dirty="0" smtClean="0"/>
          </a:p>
          <a:p>
            <a:pPr lvl="1"/>
            <a:r>
              <a:rPr lang="en-US" altLang="ko-KR" b="1" dirty="0" smtClean="0"/>
              <a:t>public void init() {</a:t>
            </a:r>
          </a:p>
          <a:p>
            <a:pPr lvl="2"/>
            <a:r>
              <a:rPr lang="en-US" altLang="ko-KR" b="1" dirty="0" err="1" smtClean="0"/>
              <a:t>this.setLayout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bl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this.add</a:t>
            </a:r>
            <a:r>
              <a:rPr lang="en-US" altLang="ko-KR" b="1" dirty="0" smtClean="0"/>
              <a:t>("South", </a:t>
            </a:r>
            <a:r>
              <a:rPr lang="en-US" altLang="ko-KR" b="1" dirty="0" err="1" smtClean="0"/>
              <a:t>bt</a:t>
            </a:r>
            <a:r>
              <a:rPr lang="en-US" altLang="ko-KR" b="1" dirty="0" smtClean="0"/>
              <a:t>);</a:t>
            </a:r>
          </a:p>
          <a:p>
            <a:pPr lvl="1"/>
            <a:r>
              <a:rPr lang="en-US" altLang="ko-KR" dirty="0" smtClean="0"/>
              <a:t>}</a:t>
            </a:r>
          </a:p>
          <a:p>
            <a:r>
              <a:rPr lang="en-US" altLang="ko-KR" dirty="0" smtClean="0"/>
              <a:t>}</a:t>
            </a:r>
            <a:endParaRPr lang="en-US" altLang="ko-KR" sz="3600" b="1" dirty="0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Layout </a:t>
            </a:r>
            <a:r>
              <a:rPr lang="ko-KR" altLang="en-US" dirty="0" smtClean="0"/>
              <a:t>실습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0670" y="1714488"/>
            <a:ext cx="7622659" cy="4247317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class </a:t>
            </a:r>
            <a:r>
              <a:rPr lang="en-US" altLang="ko-KR" b="1" u="sng" dirty="0" smtClean="0"/>
              <a:t>Exam_10_Sub </a:t>
            </a:r>
            <a:r>
              <a:rPr lang="en-US" altLang="ko-KR" b="1" u="sng" dirty="0" smtClean="0"/>
              <a:t>extends Frame{</a:t>
            </a:r>
          </a:p>
          <a:p>
            <a:endParaRPr lang="ko-KR" altLang="en-US" dirty="0" smtClean="0"/>
          </a:p>
          <a:p>
            <a:pPr lvl="1"/>
            <a:r>
              <a:rPr lang="en-US" altLang="ko-KR" b="1" dirty="0" smtClean="0"/>
              <a:t>private Button </a:t>
            </a:r>
            <a:r>
              <a:rPr lang="en-US" altLang="ko-KR" b="1" dirty="0" err="1" smtClean="0"/>
              <a:t>bt</a:t>
            </a:r>
            <a:r>
              <a:rPr lang="en-US" altLang="ko-KR" b="1" dirty="0" smtClean="0"/>
              <a:t> = new Button("</a:t>
            </a:r>
            <a:r>
              <a:rPr lang="ko-KR" altLang="en-US" b="1" dirty="0" smtClean="0"/>
              <a:t>확인</a:t>
            </a:r>
            <a:r>
              <a:rPr lang="en-US" altLang="ko-KR" b="1" dirty="0" smtClean="0"/>
              <a:t>");</a:t>
            </a:r>
          </a:p>
          <a:p>
            <a:pPr lvl="1"/>
            <a:r>
              <a:rPr lang="en-US" altLang="ko-KR" b="1" dirty="0" smtClean="0"/>
              <a:t>private Button bt1 = new Button("</a:t>
            </a:r>
            <a:r>
              <a:rPr lang="ko-KR" altLang="en-US" b="1" dirty="0" smtClean="0"/>
              <a:t>취소</a:t>
            </a:r>
            <a:r>
              <a:rPr lang="en-US" altLang="ko-KR" b="1" dirty="0" smtClean="0"/>
              <a:t>");</a:t>
            </a:r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GridLayout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gl</a:t>
            </a:r>
            <a:r>
              <a:rPr lang="en-US" altLang="ko-KR" b="1" dirty="0" smtClean="0"/>
              <a:t> = new </a:t>
            </a:r>
            <a:r>
              <a:rPr lang="en-US" altLang="ko-KR" b="1" dirty="0" err="1" smtClean="0"/>
              <a:t>GridLayout</a:t>
            </a:r>
            <a:r>
              <a:rPr lang="en-US" altLang="ko-KR" b="1" dirty="0" smtClean="0"/>
              <a:t>(1, 2);</a:t>
            </a:r>
          </a:p>
          <a:p>
            <a:pPr lvl="1"/>
            <a:endParaRPr lang="ko-KR" altLang="en-US" dirty="0" smtClean="0"/>
          </a:p>
          <a:p>
            <a:pPr lvl="1"/>
            <a:r>
              <a:rPr lang="en-US" altLang="ko-KR" b="1" dirty="0" smtClean="0"/>
              <a:t>public </a:t>
            </a:r>
            <a:r>
              <a:rPr lang="en-US" altLang="ko-KR" b="1" dirty="0" smtClean="0"/>
              <a:t>Exam_10_Sub(String </a:t>
            </a:r>
            <a:r>
              <a:rPr lang="en-US" altLang="ko-KR" b="1" dirty="0" smtClean="0"/>
              <a:t>title) {</a:t>
            </a:r>
          </a:p>
          <a:p>
            <a:pPr lvl="2"/>
            <a:r>
              <a:rPr lang="en-US" altLang="ko-KR" b="1" dirty="0" smtClean="0"/>
              <a:t>super(title);</a:t>
            </a:r>
          </a:p>
          <a:p>
            <a:pPr lvl="2"/>
            <a:endParaRPr lang="ko-KR" altLang="en-US" dirty="0" smtClean="0"/>
          </a:p>
          <a:p>
            <a:pPr lvl="2"/>
            <a:r>
              <a:rPr lang="en-US" altLang="ko-KR" b="1" dirty="0" err="1" smtClean="0"/>
              <a:t>this.init</a:t>
            </a:r>
            <a:r>
              <a:rPr lang="en-US" altLang="ko-KR" b="1" dirty="0" smtClean="0"/>
              <a:t>();</a:t>
            </a:r>
          </a:p>
          <a:p>
            <a:pPr lvl="2"/>
            <a:endParaRPr lang="ko-KR" altLang="en-US" dirty="0" smtClean="0"/>
          </a:p>
          <a:p>
            <a:pPr lvl="2"/>
            <a:r>
              <a:rPr lang="en-US" altLang="ko-KR" b="1" dirty="0" err="1" smtClean="0"/>
              <a:t>super.setSize</a:t>
            </a:r>
            <a:r>
              <a:rPr lang="en-US" altLang="ko-KR" b="1" dirty="0" smtClean="0"/>
              <a:t>(300, 200);</a:t>
            </a:r>
          </a:p>
          <a:p>
            <a:pPr lvl="2"/>
            <a:r>
              <a:rPr lang="en-US" altLang="ko-KR" dirty="0" smtClean="0"/>
              <a:t>Dimension screen = </a:t>
            </a:r>
            <a:r>
              <a:rPr lang="en-US" altLang="ko-KR" dirty="0" err="1" smtClean="0"/>
              <a:t>Toolkit.</a:t>
            </a:r>
            <a:r>
              <a:rPr lang="en-US" altLang="ko-KR" i="1" dirty="0" err="1" smtClean="0"/>
              <a:t>getDefaultToolkit</a:t>
            </a:r>
            <a:r>
              <a:rPr lang="en-US" altLang="ko-KR" i="1" dirty="0" smtClean="0"/>
              <a:t>().</a:t>
            </a:r>
            <a:r>
              <a:rPr lang="en-US" altLang="ko-KR" i="1" dirty="0" err="1" smtClean="0"/>
              <a:t>getScreenSize</a:t>
            </a:r>
            <a:r>
              <a:rPr lang="en-US" altLang="ko-KR" i="1" dirty="0" smtClean="0"/>
              <a:t>();</a:t>
            </a:r>
          </a:p>
          <a:p>
            <a:pPr lvl="2"/>
            <a:r>
              <a:rPr lang="en-US" altLang="ko-KR" dirty="0" smtClean="0"/>
              <a:t>Dimension </a:t>
            </a:r>
            <a:r>
              <a:rPr lang="en-US" altLang="ko-KR" dirty="0" err="1" smtClean="0"/>
              <a:t>frm</a:t>
            </a:r>
            <a:r>
              <a:rPr lang="en-US" altLang="ko-KR" dirty="0" smtClean="0"/>
              <a:t> = </a:t>
            </a:r>
            <a:r>
              <a:rPr lang="en-US" altLang="ko-KR" b="1" dirty="0" err="1" smtClean="0"/>
              <a:t>super.getSize</a:t>
            </a:r>
            <a:r>
              <a:rPr lang="en-US" altLang="ko-KR" b="1" dirty="0" smtClean="0"/>
              <a:t>();</a:t>
            </a:r>
            <a:endParaRPr lang="en-US" altLang="ko-KR" sz="6600" b="1" dirty="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1019175"/>
            <a:ext cx="2857500" cy="1905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Layout </a:t>
            </a:r>
            <a:r>
              <a:rPr lang="ko-KR" altLang="en-US" dirty="0" smtClean="0"/>
              <a:t>실습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3693319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xpos</a:t>
            </a:r>
            <a:r>
              <a:rPr lang="en-US" altLang="ko-KR" b="1" dirty="0" smtClean="0"/>
              <a:t> = (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)(</a:t>
            </a:r>
            <a:r>
              <a:rPr lang="en-US" altLang="ko-KR" b="1" dirty="0" err="1" smtClean="0"/>
              <a:t>screen.getWidth</a:t>
            </a:r>
            <a:r>
              <a:rPr lang="en-US" altLang="ko-KR" b="1" dirty="0" smtClean="0"/>
              <a:t>() / 2 - </a:t>
            </a:r>
            <a:r>
              <a:rPr lang="en-US" altLang="ko-KR" b="1" dirty="0" err="1" smtClean="0"/>
              <a:t>frm.getWidth</a:t>
            </a:r>
            <a:r>
              <a:rPr lang="en-US" altLang="ko-KR" b="1" dirty="0" smtClean="0"/>
              <a:t>() / 2);</a:t>
            </a:r>
          </a:p>
          <a:p>
            <a:pPr lvl="1"/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ypos</a:t>
            </a:r>
            <a:r>
              <a:rPr lang="en-US" altLang="ko-KR" b="1" dirty="0" smtClean="0"/>
              <a:t> = (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)(</a:t>
            </a:r>
            <a:r>
              <a:rPr lang="en-US" altLang="ko-KR" b="1" dirty="0" err="1" smtClean="0"/>
              <a:t>screen.getHeight</a:t>
            </a:r>
            <a:r>
              <a:rPr lang="en-US" altLang="ko-KR" b="1" dirty="0" smtClean="0"/>
              <a:t>() / 2 - </a:t>
            </a:r>
            <a:r>
              <a:rPr lang="en-US" altLang="ko-KR" b="1" dirty="0" err="1" smtClean="0"/>
              <a:t>frm.getHeight</a:t>
            </a:r>
            <a:r>
              <a:rPr lang="en-US" altLang="ko-KR" b="1" dirty="0" smtClean="0"/>
              <a:t>() / 2);</a:t>
            </a:r>
          </a:p>
          <a:p>
            <a:pPr lvl="1"/>
            <a:r>
              <a:rPr lang="en-US" altLang="ko-KR" b="1" dirty="0" err="1" smtClean="0"/>
              <a:t>super.setLocation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xpos</a:t>
            </a:r>
            <a:r>
              <a:rPr lang="en-US" altLang="ko-KR" b="1" dirty="0" smtClean="0"/>
              <a:t>, </a:t>
            </a:r>
            <a:r>
              <a:rPr lang="en-US" altLang="ko-KR" b="1" dirty="0" err="1" smtClean="0"/>
              <a:t>ypos</a:t>
            </a:r>
            <a:r>
              <a:rPr lang="en-US" altLang="ko-KR" b="1" dirty="0" smtClean="0"/>
              <a:t>);</a:t>
            </a:r>
          </a:p>
          <a:p>
            <a:pPr lvl="1"/>
            <a:r>
              <a:rPr lang="en-US" altLang="ko-KR" b="1" dirty="0" err="1" smtClean="0"/>
              <a:t>super.setResizable</a:t>
            </a:r>
            <a:r>
              <a:rPr lang="en-US" altLang="ko-KR" b="1" dirty="0" smtClean="0"/>
              <a:t>(false);</a:t>
            </a:r>
          </a:p>
          <a:p>
            <a:pPr lvl="1"/>
            <a:r>
              <a:rPr lang="en-US" altLang="ko-KR" b="1" dirty="0" err="1" smtClean="0"/>
              <a:t>super.setVisible</a:t>
            </a:r>
            <a:r>
              <a:rPr lang="en-US" altLang="ko-KR" b="1" dirty="0" smtClean="0"/>
              <a:t>(true);</a:t>
            </a:r>
          </a:p>
          <a:p>
            <a:pPr lvl="1"/>
            <a:r>
              <a:rPr lang="en-US" altLang="ko-KR" dirty="0" smtClean="0"/>
              <a:t>}</a:t>
            </a:r>
          </a:p>
          <a:p>
            <a:pPr lvl="1"/>
            <a:endParaRPr lang="en-US" altLang="ko-KR" dirty="0" smtClean="0"/>
          </a:p>
          <a:p>
            <a:pPr lvl="1"/>
            <a:r>
              <a:rPr lang="en-US" altLang="ko-KR" b="1" dirty="0" smtClean="0"/>
              <a:t>public void init() {</a:t>
            </a:r>
          </a:p>
          <a:p>
            <a:pPr lvl="2"/>
            <a:r>
              <a:rPr lang="en-US" altLang="ko-KR" b="1" dirty="0" err="1" smtClean="0"/>
              <a:t>this.setLayout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gl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this.add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bt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this.add</a:t>
            </a:r>
            <a:r>
              <a:rPr lang="en-US" altLang="ko-KR" b="1" dirty="0" smtClean="0"/>
              <a:t>(bt1);</a:t>
            </a:r>
          </a:p>
          <a:p>
            <a:pPr lvl="1"/>
            <a:r>
              <a:rPr lang="en-US" altLang="ko-KR" dirty="0" smtClean="0"/>
              <a:t>}</a:t>
            </a:r>
          </a:p>
          <a:p>
            <a:r>
              <a:rPr lang="en-US" altLang="ko-KR" dirty="0" smtClean="0"/>
              <a:t>}</a:t>
            </a:r>
            <a:endParaRPr lang="en-US" altLang="ko-KR" sz="6600" b="1" dirty="0" smtClean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Panel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컴포넌트 추가 가능한 중간 단계의 가상의 방 역할</a:t>
            </a:r>
          </a:p>
          <a:p>
            <a:r>
              <a:rPr lang="ko-KR" altLang="en-US" dirty="0" smtClean="0"/>
              <a:t>컴포넌트들을 </a:t>
            </a:r>
            <a:r>
              <a:rPr lang="ko-KR" altLang="en-US" dirty="0" err="1" smtClean="0"/>
              <a:t>그룹지어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배치시</a:t>
            </a:r>
            <a:r>
              <a:rPr lang="ko-KR" altLang="en-US" dirty="0" smtClean="0"/>
              <a:t> 사용</a:t>
            </a:r>
          </a:p>
          <a:p>
            <a:r>
              <a:rPr lang="ko-KR" altLang="en-US" dirty="0" err="1" smtClean="0"/>
              <a:t>생성자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r>
              <a:rPr lang="en-US" altLang="ko-KR" dirty="0" smtClean="0"/>
              <a:t>Panel </a:t>
            </a:r>
            <a:r>
              <a:rPr lang="ko-KR" altLang="en-US" dirty="0" smtClean="0"/>
              <a:t>객체 생성과 결과</a:t>
            </a:r>
            <a:endParaRPr lang="ko-KR" alt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2628906"/>
            <a:ext cx="5329237" cy="901700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8525" y="4645033"/>
            <a:ext cx="2808288" cy="1223962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638" y="4572008"/>
            <a:ext cx="2017712" cy="136842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Panel </a:t>
            </a:r>
            <a:r>
              <a:rPr lang="ko-KR" altLang="en-US" dirty="0" smtClean="0"/>
              <a:t>실습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5078313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class </a:t>
            </a:r>
            <a:r>
              <a:rPr lang="en-US" altLang="ko-KR" b="1" u="sng" dirty="0" smtClean="0"/>
              <a:t>Exam_11_Sub </a:t>
            </a:r>
            <a:r>
              <a:rPr lang="en-US" altLang="ko-KR" b="1" u="sng" dirty="0" smtClean="0"/>
              <a:t>extends Frame{</a:t>
            </a:r>
          </a:p>
          <a:p>
            <a:endParaRPr lang="ko-KR" altLang="en-US" dirty="0" smtClean="0"/>
          </a:p>
          <a:p>
            <a:pPr lvl="1"/>
            <a:r>
              <a:rPr lang="en-US" altLang="ko-KR" b="1" dirty="0" smtClean="0"/>
              <a:t>private Button </a:t>
            </a:r>
            <a:r>
              <a:rPr lang="en-US" altLang="ko-KR" b="1" dirty="0" err="1" smtClean="0"/>
              <a:t>yes_bt</a:t>
            </a:r>
            <a:r>
              <a:rPr lang="en-US" altLang="ko-KR" b="1" dirty="0" smtClean="0"/>
              <a:t> = new Button("</a:t>
            </a:r>
            <a:r>
              <a:rPr lang="ko-KR" altLang="en-US" b="1" dirty="0" smtClean="0"/>
              <a:t>확인</a:t>
            </a:r>
            <a:r>
              <a:rPr lang="en-US" altLang="ko-KR" b="1" dirty="0" smtClean="0"/>
              <a:t>");</a:t>
            </a:r>
          </a:p>
          <a:p>
            <a:pPr lvl="1"/>
            <a:r>
              <a:rPr lang="en-US" altLang="ko-KR" b="1" dirty="0" smtClean="0"/>
              <a:t>private Button no1_bt = new Button("</a:t>
            </a:r>
            <a:r>
              <a:rPr lang="ko-KR" altLang="en-US" b="1" dirty="0" smtClean="0"/>
              <a:t>취소</a:t>
            </a:r>
            <a:r>
              <a:rPr lang="en-US" altLang="ko-KR" b="1" dirty="0" smtClean="0"/>
              <a:t>1");</a:t>
            </a:r>
          </a:p>
          <a:p>
            <a:pPr lvl="1"/>
            <a:endParaRPr lang="ko-KR" altLang="en-US" dirty="0" smtClean="0"/>
          </a:p>
          <a:p>
            <a:pPr lvl="1"/>
            <a:r>
              <a:rPr lang="en-US" altLang="ko-KR" b="1" dirty="0" smtClean="0"/>
              <a:t>private Panel p = new Panel();</a:t>
            </a:r>
          </a:p>
          <a:p>
            <a:pPr lvl="1"/>
            <a:endParaRPr lang="ko-KR" altLang="en-US" dirty="0" smtClean="0"/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BorderLayout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bl</a:t>
            </a:r>
            <a:r>
              <a:rPr lang="en-US" altLang="ko-KR" b="1" dirty="0" smtClean="0"/>
              <a:t> = new </a:t>
            </a:r>
            <a:r>
              <a:rPr lang="en-US" altLang="ko-KR" b="1" dirty="0" err="1" smtClean="0"/>
              <a:t>BorderLayout</a:t>
            </a:r>
            <a:r>
              <a:rPr lang="en-US" altLang="ko-KR" b="1" dirty="0" smtClean="0"/>
              <a:t>();</a:t>
            </a:r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GridLayout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gl</a:t>
            </a:r>
            <a:r>
              <a:rPr lang="en-US" altLang="ko-KR" b="1" dirty="0" smtClean="0"/>
              <a:t> = new </a:t>
            </a:r>
            <a:r>
              <a:rPr lang="en-US" altLang="ko-KR" b="1" dirty="0" err="1" smtClean="0"/>
              <a:t>GridLayout</a:t>
            </a:r>
            <a:r>
              <a:rPr lang="en-US" altLang="ko-KR" b="1" dirty="0" smtClean="0"/>
              <a:t>(1, 2);</a:t>
            </a:r>
          </a:p>
          <a:p>
            <a:pPr lvl="1"/>
            <a:endParaRPr lang="ko-KR" altLang="en-US" dirty="0" smtClean="0"/>
          </a:p>
          <a:p>
            <a:pPr lvl="1"/>
            <a:r>
              <a:rPr lang="en-US" altLang="ko-KR" b="1" dirty="0" smtClean="0"/>
              <a:t>public </a:t>
            </a:r>
            <a:r>
              <a:rPr lang="en-US" altLang="ko-KR" b="1" dirty="0" smtClean="0"/>
              <a:t>Exam_11_Sub(String </a:t>
            </a:r>
            <a:r>
              <a:rPr lang="en-US" altLang="ko-KR" b="1" dirty="0" smtClean="0"/>
              <a:t>title) {</a:t>
            </a:r>
          </a:p>
          <a:p>
            <a:pPr lvl="2"/>
            <a:r>
              <a:rPr lang="en-US" altLang="ko-KR" b="1" dirty="0" smtClean="0"/>
              <a:t>super(title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this.init</a:t>
            </a:r>
            <a:r>
              <a:rPr lang="en-US" altLang="ko-KR" b="1" dirty="0" smtClean="0"/>
              <a:t>();</a:t>
            </a:r>
          </a:p>
          <a:p>
            <a:pPr lvl="2"/>
            <a:endParaRPr lang="ko-KR" altLang="en-US" dirty="0" smtClean="0"/>
          </a:p>
          <a:p>
            <a:pPr lvl="2"/>
            <a:r>
              <a:rPr lang="en-US" altLang="ko-KR" b="1" dirty="0" err="1" smtClean="0"/>
              <a:t>super.setSize</a:t>
            </a:r>
            <a:r>
              <a:rPr lang="en-US" altLang="ko-KR" b="1" dirty="0" smtClean="0"/>
              <a:t>(300, 200);</a:t>
            </a:r>
          </a:p>
          <a:p>
            <a:pPr lvl="2"/>
            <a:r>
              <a:rPr lang="en-US" altLang="ko-KR" dirty="0" smtClean="0"/>
              <a:t>Dimension screen = </a:t>
            </a:r>
            <a:r>
              <a:rPr lang="en-US" altLang="ko-KR" dirty="0" err="1" smtClean="0"/>
              <a:t>Toolkit.</a:t>
            </a:r>
            <a:r>
              <a:rPr lang="en-US" altLang="ko-KR" i="1" dirty="0" err="1" smtClean="0"/>
              <a:t>getDefaultToolkit</a:t>
            </a:r>
            <a:r>
              <a:rPr lang="en-US" altLang="ko-KR" i="1" dirty="0" smtClean="0"/>
              <a:t>().</a:t>
            </a:r>
            <a:r>
              <a:rPr lang="en-US" altLang="ko-KR" i="1" dirty="0" err="1" smtClean="0"/>
              <a:t>getScreenSize</a:t>
            </a:r>
            <a:r>
              <a:rPr lang="en-US" altLang="ko-KR" i="1" dirty="0" smtClean="0"/>
              <a:t>();</a:t>
            </a:r>
          </a:p>
          <a:p>
            <a:pPr lvl="2"/>
            <a:r>
              <a:rPr lang="en-US" altLang="ko-KR" dirty="0" smtClean="0"/>
              <a:t>Dimension </a:t>
            </a:r>
            <a:r>
              <a:rPr lang="en-US" altLang="ko-KR" dirty="0" err="1" smtClean="0"/>
              <a:t>frm</a:t>
            </a:r>
            <a:r>
              <a:rPr lang="en-US" altLang="ko-KR" dirty="0" smtClean="0"/>
              <a:t> = </a:t>
            </a:r>
            <a:r>
              <a:rPr lang="en-US" altLang="ko-KR" b="1" dirty="0" err="1" smtClean="0"/>
              <a:t>super.getSize</a:t>
            </a:r>
            <a:r>
              <a:rPr lang="en-US" altLang="ko-KR" b="1" dirty="0" smtClean="0"/>
              <a:t>();</a:t>
            </a:r>
            <a:endParaRPr lang="en-US" altLang="ko-KR" b="1" dirty="0" smtClean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1019175"/>
            <a:ext cx="2857500" cy="1905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Panel </a:t>
            </a:r>
            <a:r>
              <a:rPr lang="ko-KR" altLang="en-US" dirty="0" smtClean="0"/>
              <a:t>실습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4247317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2"/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xpos</a:t>
            </a:r>
            <a:r>
              <a:rPr lang="en-US" altLang="ko-KR" b="1" dirty="0" smtClean="0"/>
              <a:t> = (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)(</a:t>
            </a:r>
            <a:r>
              <a:rPr lang="en-US" altLang="ko-KR" b="1" dirty="0" err="1" smtClean="0"/>
              <a:t>screen.getWidth</a:t>
            </a:r>
            <a:r>
              <a:rPr lang="en-US" altLang="ko-KR" b="1" dirty="0" smtClean="0"/>
              <a:t>() / 2 - </a:t>
            </a:r>
            <a:r>
              <a:rPr lang="en-US" altLang="ko-KR" b="1" dirty="0" err="1" smtClean="0"/>
              <a:t>frm.getWidth</a:t>
            </a:r>
            <a:r>
              <a:rPr lang="en-US" altLang="ko-KR" b="1" dirty="0" smtClean="0"/>
              <a:t>() / 2);</a:t>
            </a:r>
          </a:p>
          <a:p>
            <a:pPr lvl="2"/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ypos</a:t>
            </a:r>
            <a:r>
              <a:rPr lang="en-US" altLang="ko-KR" b="1" dirty="0" smtClean="0"/>
              <a:t> = (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)(</a:t>
            </a:r>
            <a:r>
              <a:rPr lang="en-US" altLang="ko-KR" b="1" dirty="0" err="1" smtClean="0"/>
              <a:t>screen.getHeight</a:t>
            </a:r>
            <a:r>
              <a:rPr lang="en-US" altLang="ko-KR" b="1" dirty="0" smtClean="0"/>
              <a:t>() / 2 - </a:t>
            </a:r>
            <a:r>
              <a:rPr lang="en-US" altLang="ko-KR" b="1" dirty="0" err="1" smtClean="0"/>
              <a:t>frm.getHeight</a:t>
            </a:r>
            <a:r>
              <a:rPr lang="en-US" altLang="ko-KR" b="1" dirty="0" smtClean="0"/>
              <a:t>() / 2);</a:t>
            </a:r>
          </a:p>
          <a:p>
            <a:pPr lvl="2"/>
            <a:r>
              <a:rPr lang="en-US" altLang="ko-KR" b="1" dirty="0" err="1" smtClean="0"/>
              <a:t>super.setLocation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xpos</a:t>
            </a:r>
            <a:r>
              <a:rPr lang="en-US" altLang="ko-KR" b="1" dirty="0" smtClean="0"/>
              <a:t>, </a:t>
            </a:r>
            <a:r>
              <a:rPr lang="en-US" altLang="ko-KR" b="1" dirty="0" err="1" smtClean="0"/>
              <a:t>ypos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super.setResizable</a:t>
            </a:r>
            <a:r>
              <a:rPr lang="en-US" altLang="ko-KR" b="1" dirty="0" smtClean="0"/>
              <a:t>(false);</a:t>
            </a:r>
          </a:p>
          <a:p>
            <a:pPr lvl="2"/>
            <a:r>
              <a:rPr lang="en-US" altLang="ko-KR" b="1" dirty="0" err="1" smtClean="0"/>
              <a:t>super.setVisible</a:t>
            </a:r>
            <a:r>
              <a:rPr lang="en-US" altLang="ko-KR" b="1" dirty="0" smtClean="0"/>
              <a:t>(true);</a:t>
            </a:r>
          </a:p>
          <a:p>
            <a:pPr lvl="1"/>
            <a:r>
              <a:rPr lang="en-US" altLang="ko-KR" dirty="0" smtClean="0"/>
              <a:t>}</a:t>
            </a:r>
          </a:p>
          <a:p>
            <a:pPr lvl="1"/>
            <a:endParaRPr lang="ko-KR" altLang="en-US" dirty="0" smtClean="0"/>
          </a:p>
          <a:p>
            <a:pPr lvl="1"/>
            <a:r>
              <a:rPr lang="en-US" altLang="ko-KR" b="1" dirty="0" smtClean="0"/>
              <a:t>public void init() {</a:t>
            </a:r>
          </a:p>
          <a:p>
            <a:pPr lvl="2"/>
            <a:r>
              <a:rPr lang="en-US" altLang="ko-KR" b="1" dirty="0" err="1" smtClean="0"/>
              <a:t>this.setLayout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bl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dirty="0" err="1" smtClean="0"/>
              <a:t>p.setLayout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gl</a:t>
            </a:r>
            <a:r>
              <a:rPr lang="en-US" altLang="ko-KR" dirty="0" smtClean="0"/>
              <a:t>);</a:t>
            </a:r>
          </a:p>
          <a:p>
            <a:pPr lvl="2"/>
            <a:r>
              <a:rPr lang="en-US" altLang="ko-KR" dirty="0" err="1" smtClean="0"/>
              <a:t>p.add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yes_bt</a:t>
            </a:r>
            <a:r>
              <a:rPr lang="en-US" altLang="ko-KR" dirty="0" smtClean="0"/>
              <a:t>);</a:t>
            </a:r>
          </a:p>
          <a:p>
            <a:pPr lvl="2"/>
            <a:r>
              <a:rPr lang="en-US" altLang="ko-KR" dirty="0" err="1" smtClean="0"/>
              <a:t>p.add</a:t>
            </a:r>
            <a:r>
              <a:rPr lang="en-US" altLang="ko-KR" dirty="0" smtClean="0"/>
              <a:t>(no1_bt);</a:t>
            </a:r>
          </a:p>
          <a:p>
            <a:pPr lvl="2"/>
            <a:r>
              <a:rPr lang="en-US" altLang="ko-KR" b="1" dirty="0" err="1" smtClean="0"/>
              <a:t>this.add</a:t>
            </a:r>
            <a:r>
              <a:rPr lang="en-US" altLang="ko-KR" b="1" dirty="0" smtClean="0"/>
              <a:t>("South", p);</a:t>
            </a:r>
            <a:endParaRPr lang="ko-KR" altLang="en-US" dirty="0" smtClean="0"/>
          </a:p>
          <a:p>
            <a:pPr lvl="1"/>
            <a:r>
              <a:rPr lang="en-US" altLang="ko-KR" dirty="0" smtClean="0"/>
              <a:t>}</a:t>
            </a:r>
          </a:p>
          <a:p>
            <a:r>
              <a:rPr lang="en-US" altLang="ko-KR" dirty="0" smtClean="0"/>
              <a:t>}</a:t>
            </a:r>
            <a:endParaRPr lang="en-US" altLang="ko-KR" sz="9600" b="1" dirty="0" smtClean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Panel </a:t>
            </a:r>
            <a:r>
              <a:rPr lang="ko-KR" altLang="en-US" dirty="0" smtClean="0"/>
              <a:t>실습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50" y="2476500"/>
            <a:ext cx="2857500" cy="1905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AWT </a:t>
            </a:r>
            <a:r>
              <a:rPr lang="ko-KR" altLang="en-US" dirty="0" smtClean="0"/>
              <a:t>소개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AWT </a:t>
            </a:r>
            <a:r>
              <a:rPr lang="ko-KR" altLang="en-US" dirty="0" smtClean="0"/>
              <a:t>개념과 컴포넌트 관련 </a:t>
            </a:r>
            <a:r>
              <a:rPr lang="en-US" altLang="ko-KR" dirty="0" smtClean="0"/>
              <a:t>API</a:t>
            </a:r>
            <a:r>
              <a:rPr lang="ko-KR" altLang="en-US" dirty="0" smtClean="0"/>
              <a:t>들</a:t>
            </a:r>
            <a:endParaRPr lang="en-US" altLang="ko-KR" dirty="0" smtClean="0"/>
          </a:p>
          <a:p>
            <a:endParaRPr lang="ko-KR" altLang="en-US" dirty="0" smtClean="0"/>
          </a:p>
          <a:p>
            <a:r>
              <a:rPr lang="en-US" altLang="ko-KR" dirty="0" smtClean="0"/>
              <a:t>AWT </a:t>
            </a:r>
            <a:r>
              <a:rPr lang="ko-KR" altLang="en-US" dirty="0" smtClean="0"/>
              <a:t>컴포넌트 소개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AWT </a:t>
            </a:r>
            <a:r>
              <a:rPr lang="ko-KR" altLang="en-US" dirty="0" smtClean="0"/>
              <a:t>개념과 컴포넌트 관련 </a:t>
            </a:r>
            <a:r>
              <a:rPr lang="en-US" altLang="ko-KR" dirty="0" smtClean="0"/>
              <a:t>API</a:t>
            </a:r>
            <a:r>
              <a:rPr lang="ko-KR" altLang="en-US" dirty="0" smtClean="0"/>
              <a:t>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UI</a:t>
            </a:r>
            <a:r>
              <a:rPr lang="ko-KR" altLang="en-US" dirty="0" smtClean="0"/>
              <a:t>는 사용자가 컴퓨터와 대화 가능하도록 제공하는 </a:t>
            </a:r>
            <a:r>
              <a:rPr lang="ko-KR" altLang="en-US" dirty="0" smtClean="0"/>
              <a:t>방법</a:t>
            </a:r>
            <a:endParaRPr lang="ko-KR" altLang="en-US" dirty="0" smtClean="0"/>
          </a:p>
          <a:p>
            <a:r>
              <a:rPr lang="en-US" altLang="ko-KR" dirty="0" smtClean="0"/>
              <a:t>CUI</a:t>
            </a:r>
            <a:r>
              <a:rPr lang="ko-KR" altLang="en-US" dirty="0" smtClean="0"/>
              <a:t>는 키보드를 통하여 문자 형태 </a:t>
            </a:r>
            <a:r>
              <a:rPr lang="ko-KR" altLang="en-US" dirty="0" smtClean="0"/>
              <a:t>제공</a:t>
            </a:r>
            <a:endParaRPr lang="ko-KR" altLang="en-US" dirty="0" smtClean="0"/>
          </a:p>
          <a:p>
            <a:r>
              <a:rPr lang="en-US" altLang="ko-KR" dirty="0" smtClean="0"/>
              <a:t>GUI</a:t>
            </a:r>
            <a:r>
              <a:rPr lang="ko-KR" altLang="en-US" dirty="0" smtClean="0"/>
              <a:t>는 단추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아이콘등</a:t>
            </a:r>
            <a:r>
              <a:rPr lang="ko-KR" altLang="en-US" dirty="0" smtClean="0"/>
              <a:t> 그래픽 도구 제공 </a:t>
            </a:r>
          </a:p>
          <a:p>
            <a:r>
              <a:rPr lang="en-US" altLang="ko-KR" dirty="0" smtClean="0"/>
              <a:t>AWT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GUI </a:t>
            </a:r>
            <a:r>
              <a:rPr lang="ko-KR" altLang="en-US" dirty="0" smtClean="0"/>
              <a:t>구현 컴포넌트 </a:t>
            </a:r>
            <a:r>
              <a:rPr lang="ko-KR" altLang="en-US" dirty="0" smtClean="0"/>
              <a:t>모음</a:t>
            </a:r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9119" y="3429000"/>
            <a:ext cx="5465762" cy="2070100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AWT </a:t>
            </a:r>
            <a:r>
              <a:rPr lang="ko-KR" altLang="en-US" dirty="0" smtClean="0"/>
              <a:t>컴포넌트 소개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AWT </a:t>
            </a:r>
            <a:r>
              <a:rPr lang="ko-KR" altLang="en-US" dirty="0" smtClean="0"/>
              <a:t>컴포넌트의 분류</a:t>
            </a:r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0" y="1962943"/>
            <a:ext cx="6985000" cy="2932113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AWT </a:t>
            </a:r>
            <a:r>
              <a:rPr lang="ko-KR" altLang="en-US" dirty="0" smtClean="0"/>
              <a:t>컨테이너 컴포넌트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AWT </a:t>
            </a:r>
            <a:r>
              <a:rPr lang="ko-KR" altLang="en-US" dirty="0" smtClean="0"/>
              <a:t>컨테이너 컴포넌트 종류 </a:t>
            </a:r>
            <a:endParaRPr lang="en-US" altLang="ko-KR" dirty="0" smtClean="0"/>
          </a:p>
          <a:p>
            <a:endParaRPr lang="ko-KR" altLang="en-US" dirty="0" smtClean="0"/>
          </a:p>
          <a:p>
            <a:pPr lvl="1"/>
            <a:r>
              <a:rPr lang="en-US" altLang="ko-KR" dirty="0" smtClean="0"/>
              <a:t>Frame</a:t>
            </a:r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Panel</a:t>
            </a:r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AWT </a:t>
            </a:r>
            <a:r>
              <a:rPr lang="ko-KR" altLang="en-US" dirty="0" smtClean="0"/>
              <a:t>컨테이너 컴포넌트 종류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컨테이너 컴포넌트들의 상속 관계</a:t>
            </a:r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81" y="2000240"/>
            <a:ext cx="6624638" cy="3297238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AWT </a:t>
            </a:r>
            <a:r>
              <a:rPr lang="ko-KR" altLang="en-US" dirty="0" smtClean="0"/>
              <a:t>컨테이너 컴포넌트 종류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컨테이너 컴포넌트들의 </a:t>
            </a:r>
            <a:r>
              <a:rPr lang="ko-KR" altLang="en-US" dirty="0" err="1" smtClean="0"/>
              <a:t>메소드</a:t>
            </a:r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319" y="2000240"/>
            <a:ext cx="7345362" cy="199390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8369" y="4071942"/>
            <a:ext cx="7307262" cy="175577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iai">
  <a:themeElements>
    <a:clrScheme name="1_Origin 1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FFFFFF"/>
      </a:accent3>
      <a:accent4>
        <a:srgbClr val="000000"/>
      </a:accent4>
      <a:accent5>
        <a:srgbClr val="BCBFCE"/>
      </a:accent5>
      <a:accent6>
        <a:srgbClr val="90A6BA"/>
      </a:accent6>
      <a:hlink>
        <a:srgbClr val="B292CA"/>
      </a:hlink>
      <a:folHlink>
        <a:srgbClr val="6B5680"/>
      </a:folHlink>
    </a:clrScheme>
    <a:fontScheme name="1_Origin">
      <a:majorFont>
        <a:latin typeface="Bookman Old Style"/>
        <a:ea typeface="굴림"/>
        <a:cs typeface=""/>
      </a:majorFont>
      <a:minorFont>
        <a:latin typeface="Gill Sans MT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>
    <a:extraClrScheme>
      <a:clrScheme name="1_Origin 1">
        <a:dk1>
          <a:srgbClr val="000000"/>
        </a:dk1>
        <a:lt1>
          <a:srgbClr val="FFFFFF"/>
        </a:lt1>
        <a:dk2>
          <a:srgbClr val="464653"/>
        </a:dk2>
        <a:lt2>
          <a:srgbClr val="DDE9EC"/>
        </a:lt2>
        <a:accent1>
          <a:srgbClr val="727CA3"/>
        </a:accent1>
        <a:accent2>
          <a:srgbClr val="9FB8CD"/>
        </a:accent2>
        <a:accent3>
          <a:srgbClr val="FFFFFF"/>
        </a:accent3>
        <a:accent4>
          <a:srgbClr val="000000"/>
        </a:accent4>
        <a:accent5>
          <a:srgbClr val="BCBFCE"/>
        </a:accent5>
        <a:accent6>
          <a:srgbClr val="90A6BA"/>
        </a:accent6>
        <a:hlink>
          <a:srgbClr val="B292CA"/>
        </a:hlink>
        <a:folHlink>
          <a:srgbClr val="6B56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cns_cgiv_iai</Template>
  <TotalTime>2240</TotalTime>
  <Words>1848</Words>
  <Application>Microsoft Office PowerPoint</Application>
  <PresentationFormat>화면 슬라이드 쇼(4:3)</PresentationFormat>
  <Paragraphs>471</Paragraphs>
  <Slides>39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39</vt:i4>
      </vt:variant>
    </vt:vector>
  </HeadingPairs>
  <TitlesOfParts>
    <vt:vector size="40" baseType="lpstr">
      <vt:lpstr>iai</vt:lpstr>
      <vt:lpstr>Java 기초 (AWT 컴포넌트와 이벤트 처리 프로그래밍)</vt:lpstr>
      <vt:lpstr>Last</vt:lpstr>
      <vt:lpstr>Contents</vt:lpstr>
      <vt:lpstr>AWT 소개</vt:lpstr>
      <vt:lpstr>AWT 개념과 컴포넌트 관련 API들</vt:lpstr>
      <vt:lpstr>AWT 컴포넌트 소개</vt:lpstr>
      <vt:lpstr>AWT 컨테이너 컴포넌트</vt:lpstr>
      <vt:lpstr>AWT 컨테이너 컴포넌트 종류</vt:lpstr>
      <vt:lpstr>AWT 컨테이너 컴포넌트 종류</vt:lpstr>
      <vt:lpstr>Frame</vt:lpstr>
      <vt:lpstr>Frame</vt:lpstr>
      <vt:lpstr>Frame 실습</vt:lpstr>
      <vt:lpstr>Frame 실습</vt:lpstr>
      <vt:lpstr>Frame 실습</vt:lpstr>
      <vt:lpstr>Frame 실습</vt:lpstr>
      <vt:lpstr>Frame 실습</vt:lpstr>
      <vt:lpstr>Frame 실습</vt:lpstr>
      <vt:lpstr>Frame 실습</vt:lpstr>
      <vt:lpstr>Layout Manager</vt:lpstr>
      <vt:lpstr>Layout 실습 - FlowLayout</vt:lpstr>
      <vt:lpstr>Layout 실습</vt:lpstr>
      <vt:lpstr>Layout 실습 - GridLayout</vt:lpstr>
      <vt:lpstr>Layout 실습 - GridLayout</vt:lpstr>
      <vt:lpstr>Layout 실습 - BorderLayout</vt:lpstr>
      <vt:lpstr>Layout 실습 - BorderLayout</vt:lpstr>
      <vt:lpstr>Layout 실습 - CardLayout</vt:lpstr>
      <vt:lpstr>Layout 실습 - CardLayout</vt:lpstr>
      <vt:lpstr>Layout 실습 - CardLayout</vt:lpstr>
      <vt:lpstr>Layout 실습 - CardLayout</vt:lpstr>
      <vt:lpstr>Layout 실습 - CardLayout</vt:lpstr>
      <vt:lpstr>Layout 실습 - CardLayout</vt:lpstr>
      <vt:lpstr>Layout 실습</vt:lpstr>
      <vt:lpstr>Layout 실습</vt:lpstr>
      <vt:lpstr>Layout 실습</vt:lpstr>
      <vt:lpstr>Layout 실습</vt:lpstr>
      <vt:lpstr>Panel</vt:lpstr>
      <vt:lpstr>Panel 실습</vt:lpstr>
      <vt:lpstr>Panel 실습</vt:lpstr>
      <vt:lpstr>Panel 실습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choi</dc:creator>
  <cp:lastModifiedBy>choi</cp:lastModifiedBy>
  <cp:revision>230</cp:revision>
  <dcterms:created xsi:type="dcterms:W3CDTF">2009-08-27T02:09:45Z</dcterms:created>
  <dcterms:modified xsi:type="dcterms:W3CDTF">2009-11-12T16:41:42Z</dcterms:modified>
</cp:coreProperties>
</file>