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367" r:id="rId4"/>
    <p:sldId id="482" r:id="rId5"/>
    <p:sldId id="525" r:id="rId6"/>
    <p:sldId id="526" r:id="rId7"/>
    <p:sldId id="527" r:id="rId8"/>
    <p:sldId id="528" r:id="rId9"/>
    <p:sldId id="522" r:id="rId10"/>
    <p:sldId id="530" r:id="rId11"/>
    <p:sldId id="529" r:id="rId12"/>
    <p:sldId id="531" r:id="rId13"/>
    <p:sldId id="532" r:id="rId14"/>
    <p:sldId id="534" r:id="rId15"/>
    <p:sldId id="533" r:id="rId16"/>
    <p:sldId id="535" r:id="rId17"/>
    <p:sldId id="536" r:id="rId18"/>
    <p:sldId id="537" r:id="rId19"/>
    <p:sldId id="538" r:id="rId20"/>
    <p:sldId id="539" r:id="rId21"/>
    <p:sldId id="540" r:id="rId22"/>
    <p:sldId id="523" r:id="rId23"/>
    <p:sldId id="550" r:id="rId24"/>
    <p:sldId id="541" r:id="rId25"/>
    <p:sldId id="542" r:id="rId26"/>
    <p:sldId id="543" r:id="rId27"/>
    <p:sldId id="549" r:id="rId28"/>
    <p:sldId id="544" r:id="rId29"/>
    <p:sldId id="545" r:id="rId30"/>
    <p:sldId id="547" r:id="rId31"/>
    <p:sldId id="548" r:id="rId32"/>
    <p:sldId id="551" r:id="rId33"/>
    <p:sldId id="552" r:id="rId34"/>
    <p:sldId id="553" r:id="rId35"/>
    <p:sldId id="554" r:id="rId36"/>
    <p:sldId id="555" r:id="rId37"/>
    <p:sldId id="556" r:id="rId38"/>
    <p:sldId id="557" r:id="rId39"/>
    <p:sldId id="558" r:id="rId40"/>
    <p:sldId id="559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92CA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206" y="-84"/>
      </p:cViewPr>
      <p:guideLst>
        <p:guide orient="horz" pos="2160"/>
        <p:guide orient="horz" pos="3793"/>
        <p:guide orient="horz" pos="1842"/>
        <p:guide pos="2880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(AWT </a:t>
            </a:r>
            <a:r>
              <a:rPr lang="ko-KR" altLang="en-US" sz="2400" dirty="0" smtClean="0"/>
              <a:t>컴포넌트와 이벤트 처리 </a:t>
            </a:r>
            <a:r>
              <a:rPr lang="ko-KR" altLang="en-US" sz="2400" dirty="0" smtClean="0"/>
              <a:t>프로그래밍</a:t>
            </a:r>
            <a:r>
              <a:rPr lang="en-US" altLang="ko-KR" sz="2400" dirty="0" smtClean="0"/>
              <a:t>2)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2009. 11. </a:t>
            </a:r>
            <a:r>
              <a:rPr lang="en-US" altLang="ko-KR" dirty="0" smtClean="0"/>
              <a:t>20</a:t>
            </a:r>
            <a:endParaRPr lang="en-US" altLang="ko-KR" dirty="0" smtClean="0"/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java.awt.Color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7662" b="24316"/>
          <a:stretch>
            <a:fillRect/>
          </a:stretch>
        </p:blipFill>
        <p:spPr bwMode="auto">
          <a:xfrm>
            <a:off x="107125" y="1193802"/>
            <a:ext cx="8929750" cy="544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java.awt.Color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Exam_02_Sub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Exam_02_Sub(String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01917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java.awt.Color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Color </a:t>
            </a:r>
            <a:r>
              <a:rPr lang="ko-KR" altLang="en-US" dirty="0" smtClean="0"/>
              <a:t>변경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this.setBackground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Color.</a:t>
            </a:r>
            <a:r>
              <a:rPr lang="en-US" altLang="ko-KR" b="1" i="1" dirty="0" err="1" smtClean="0"/>
              <a:t>BLACK</a:t>
            </a:r>
            <a:r>
              <a:rPr lang="en-US" altLang="ko-KR" b="1" i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60670" y="3786190"/>
            <a:ext cx="7622659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altLang="ko-KR" b="1" dirty="0" smtClean="0"/>
              <a:t>private Color cc = new Color(58, 110,165);</a:t>
            </a:r>
          </a:p>
          <a:p>
            <a:pPr marL="0"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this.setBackground</a:t>
            </a:r>
            <a:r>
              <a:rPr lang="en-US" altLang="ko-KR" b="1" dirty="0" smtClean="0"/>
              <a:t>(cc)</a:t>
            </a:r>
            <a:r>
              <a:rPr lang="en-US" altLang="ko-KR" b="1" i="1" dirty="0" smtClean="0"/>
              <a:t>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pPr marL="0" lvl="1"/>
            <a:endParaRPr lang="en-US" altLang="ko-KR" b="1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java.awt.Color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Button Color </a:t>
            </a:r>
            <a:r>
              <a:rPr lang="ko-KR" altLang="en-US" dirty="0" smtClean="0"/>
              <a:t>변</a:t>
            </a:r>
            <a:r>
              <a:rPr lang="ko-KR" altLang="en-US" dirty="0" smtClean="0"/>
              <a:t>경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97031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altLang="ko-KR" b="1" dirty="0" smtClean="0"/>
              <a:t>private Color cc = new Color(58, 110,165);</a:t>
            </a:r>
          </a:p>
          <a:p>
            <a:pPr marL="0"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Button(“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”);</a:t>
            </a:r>
          </a:p>
          <a:p>
            <a:pPr marL="0"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marL="0" lvl="1"/>
            <a:endParaRPr lang="en-US" altLang="ko-KR" b="1" dirty="0" smtClean="0"/>
          </a:p>
          <a:p>
            <a:pPr marL="0"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this.setBackground</a:t>
            </a:r>
            <a:r>
              <a:rPr lang="en-US" altLang="ko-KR" b="1" dirty="0" smtClean="0"/>
              <a:t>(cc)</a:t>
            </a:r>
            <a:r>
              <a:rPr lang="en-US" altLang="ko-KR" b="1" i="1" dirty="0" smtClean="0"/>
              <a:t>;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endParaRPr lang="en-US" altLang="ko-KR" b="1" dirty="0" smtClean="0"/>
          </a:p>
          <a:p>
            <a:pPr lvl="2"/>
            <a:r>
              <a:rPr lang="en-US" altLang="ko-KR" b="1" dirty="0" err="1" smtClean="0"/>
              <a:t>bt.setBackground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Color.BALCK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bt.setForeground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Color.WHITE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pPr marL="0" lvl="1"/>
            <a:endParaRPr lang="en-US" altLang="ko-KR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java.awt.Cursor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27676" b="24297"/>
          <a:stretch>
            <a:fillRect/>
          </a:stretch>
        </p:blipFill>
        <p:spPr bwMode="auto">
          <a:xfrm>
            <a:off x="108000" y="1214422"/>
            <a:ext cx="8928000" cy="54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java.awt.Cursor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</a:t>
            </a:r>
            <a:r>
              <a:rPr lang="ko-KR" altLang="en-US" dirty="0" smtClean="0"/>
              <a:t>습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Exam_03_Sub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Exam_03_Sub(String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java.awt.Cursor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클래스 사용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this.setCursor</a:t>
            </a:r>
            <a:r>
              <a:rPr lang="en-US" altLang="ko-KR" b="1" dirty="0" smtClean="0"/>
              <a:t> (</a:t>
            </a:r>
            <a:r>
              <a:rPr lang="en-US" altLang="ko-KR" b="1" dirty="0" err="1" smtClean="0"/>
              <a:t>Cursor.HAND_CURSOR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60670" y="3786190"/>
            <a:ext cx="7622659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altLang="ko-KR" b="1" dirty="0" smtClean="0"/>
              <a:t>private Cursor cur = new Cursor(</a:t>
            </a:r>
            <a:r>
              <a:rPr lang="en-US" altLang="ko-KR" b="1" dirty="0" err="1" smtClean="0"/>
              <a:t>Cursor.HAND_CURSOR</a:t>
            </a:r>
            <a:r>
              <a:rPr lang="en-US" altLang="ko-KR" b="1" dirty="0" smtClean="0"/>
              <a:t>);</a:t>
            </a:r>
          </a:p>
          <a:p>
            <a:pPr marL="0"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this.setCursor</a:t>
            </a:r>
            <a:r>
              <a:rPr lang="en-US" altLang="ko-KR" b="1" dirty="0" smtClean="0"/>
              <a:t> </a:t>
            </a:r>
            <a:r>
              <a:rPr lang="en-US" altLang="ko-KR" b="1" dirty="0" smtClean="0"/>
              <a:t>(cur);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  <a:p>
            <a:pPr marL="0" lvl="1"/>
            <a:endParaRPr lang="en-US" altLang="ko-KR" b="1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java.awt.Cursor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 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altLang="ko-KR" b="1" dirty="0" smtClean="0"/>
              <a:t>private Cursor cur1 = new Cursor(HAND_CURSOR);</a:t>
            </a:r>
          </a:p>
          <a:p>
            <a:pPr marL="0" lvl="1"/>
            <a:r>
              <a:rPr lang="en-US" altLang="ko-KR" b="1" dirty="0" smtClean="0"/>
              <a:t>private Cursor cur2 = new Cursor(TEXT_CURSOR);</a:t>
            </a:r>
          </a:p>
          <a:p>
            <a:pPr marL="0" lvl="1"/>
            <a:endParaRPr lang="en-US" altLang="ko-KR" b="1" dirty="0" smtClean="0"/>
          </a:p>
          <a:p>
            <a:pPr marL="0"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Button(“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”);</a:t>
            </a:r>
          </a:p>
          <a:p>
            <a:pPr marL="0" lvl="1"/>
            <a:endParaRPr lang="en-US" altLang="ko-KR" b="1" dirty="0" smtClean="0"/>
          </a:p>
          <a:p>
            <a:pPr marL="0"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this.setCursor</a:t>
            </a:r>
            <a:r>
              <a:rPr lang="en-US" altLang="ko-KR" b="1" dirty="0" smtClean="0"/>
              <a:t> (cur2);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bt.setCursor</a:t>
            </a:r>
            <a:r>
              <a:rPr lang="en-US" altLang="ko-KR" b="1" dirty="0" smtClean="0"/>
              <a:t>(cur1);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java.awt.Dimension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Exam_04_Sub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Exam_04_Sub(String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smtClean="0"/>
              <a:t>Dimension a = new Dimension(100, 200);</a:t>
            </a:r>
          </a:p>
          <a:p>
            <a:pPr lvl="2"/>
            <a:endParaRPr lang="en-US" altLang="ko-KR" b="1" dirty="0" smtClean="0"/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screen.width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screen.getWidth</a:t>
            </a:r>
            <a:r>
              <a:rPr lang="en-US" altLang="ko-KR" b="1" i="1" dirty="0" smtClean="0"/>
              <a:t>());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screen.height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screen.getHeight</a:t>
            </a:r>
            <a:r>
              <a:rPr lang="en-US" altLang="ko-KR" b="1" i="1" dirty="0" smtClean="0"/>
              <a:t>());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frm.width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frm.getWidth</a:t>
            </a:r>
            <a:r>
              <a:rPr lang="en-US" altLang="ko-KR" b="1" i="1" dirty="0" smtClean="0"/>
              <a:t>());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frm.height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frm.getHeight</a:t>
            </a:r>
            <a:r>
              <a:rPr lang="en-US" altLang="ko-KR" b="1" i="1" dirty="0" smtClean="0"/>
              <a:t>());</a:t>
            </a:r>
            <a:endParaRPr lang="en-US" altLang="ko-KR" b="1" i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java.awt.Dimension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258532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a.width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a.getWidth</a:t>
            </a:r>
            <a:r>
              <a:rPr lang="en-US" altLang="ko-KR" b="1" i="1" dirty="0" smtClean="0"/>
              <a:t>());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out.println</a:t>
            </a:r>
            <a:r>
              <a:rPr lang="en-US" altLang="ko-KR" b="1" i="1" dirty="0" smtClean="0"/>
              <a:t>("</a:t>
            </a:r>
            <a:r>
              <a:rPr lang="en-US" altLang="ko-KR" b="1" i="1" dirty="0" err="1" smtClean="0"/>
              <a:t>a.height</a:t>
            </a:r>
            <a:r>
              <a:rPr lang="en-US" altLang="ko-KR" b="1" i="1" dirty="0" smtClean="0"/>
              <a:t> = " + </a:t>
            </a:r>
            <a:r>
              <a:rPr lang="en-US" altLang="ko-KR" b="1" i="1" dirty="0" err="1" smtClean="0"/>
              <a:t>a.getHeight</a:t>
            </a:r>
            <a:r>
              <a:rPr lang="en-US" altLang="ko-KR" b="1" i="1" dirty="0" smtClean="0"/>
              <a:t>());</a:t>
            </a:r>
            <a:endParaRPr lang="en-US" altLang="ko-KR" b="1" dirty="0" smtClean="0"/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소개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컨테이너 컴포넌트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err="1" smtClean="0"/>
              <a:t>비주얼</a:t>
            </a:r>
            <a:r>
              <a:rPr lang="ko-KR" altLang="en-US" dirty="0" smtClean="0"/>
              <a:t> 컴포넌트들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컴포넌트의 배치와 레이아웃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java.awt.Font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Exam_04_Sub </a:t>
            </a:r>
            <a:r>
              <a:rPr lang="en-US" altLang="ko-KR" b="1" u="sng" dirty="0" smtClean="0"/>
              <a:t>extends Frame</a:t>
            </a:r>
            <a:r>
              <a:rPr lang="en-US" altLang="ko-KR" b="1" u="sng" dirty="0" smtClean="0"/>
              <a:t>{</a:t>
            </a:r>
          </a:p>
          <a:p>
            <a:endParaRPr lang="en-US" altLang="ko-KR" b="1" u="sng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smtClean="0"/>
              <a:t>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  <a:endParaRPr lang="ko-KR" altLang="en-US" dirty="0" smtClean="0"/>
          </a:p>
          <a:p>
            <a:pPr lvl="1"/>
            <a:r>
              <a:rPr lang="en-US" altLang="ko-KR" b="1" dirty="0" smtClean="0"/>
              <a:t>private Font </a:t>
            </a:r>
            <a:r>
              <a:rPr lang="en-US" altLang="ko-KR" b="1" dirty="0" err="1" smtClean="0"/>
              <a:t>font</a:t>
            </a:r>
            <a:r>
              <a:rPr lang="en-US" altLang="ko-KR" b="1" dirty="0" smtClean="0"/>
              <a:t> = new Font("</a:t>
            </a:r>
            <a:r>
              <a:rPr lang="ko-KR" altLang="en-US" b="1" dirty="0" err="1" smtClean="0"/>
              <a:t>휴먼옛체</a:t>
            </a:r>
            <a:r>
              <a:rPr lang="en-US" altLang="ko-KR" b="1" dirty="0" smtClean="0"/>
              <a:t>", </a:t>
            </a:r>
            <a:r>
              <a:rPr lang="en-US" altLang="ko-KR" b="1" dirty="0" err="1" smtClean="0"/>
              <a:t>Font.</a:t>
            </a:r>
            <a:r>
              <a:rPr lang="en-US" altLang="ko-KR" b="1" i="1" dirty="0" err="1" smtClean="0"/>
              <a:t>BOLD</a:t>
            </a:r>
            <a:r>
              <a:rPr lang="en-US" altLang="ko-KR" b="1" i="1" dirty="0" smtClean="0"/>
              <a:t>, 20</a:t>
            </a:r>
            <a:r>
              <a:rPr lang="en-US" altLang="ko-KR" b="1" i="1" dirty="0" smtClean="0"/>
              <a:t>);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Exam_04_Sub(String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java.awt.Font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97031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bt.setFont</a:t>
            </a:r>
            <a:r>
              <a:rPr lang="en-US" altLang="ko-KR" b="1" dirty="0" smtClean="0"/>
              <a:t>(font);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  <a:p>
            <a:r>
              <a:rPr lang="en-US" altLang="ko-KR" b="1" dirty="0" smtClean="0"/>
              <a:t>}</a:t>
            </a:r>
          </a:p>
          <a:p>
            <a:pPr lvl="1"/>
            <a:endParaRPr lang="en-US" altLang="ko-KR" b="1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116388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92417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관련 컴포넌트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Java.awt.Label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Java.awt.Button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Java.awt.Checkbox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Java.awt.CheckboxGroup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smtClean="0"/>
              <a:t>Java.awt Choice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Java.awt.List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Java.awt.TextField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TextArea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Java.awt.Dialog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FileDialog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r>
              <a:rPr lang="en-US" altLang="ko-KR" dirty="0" err="1" smtClean="0"/>
              <a:t>Java.awt.Menu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MenuItem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Java.awt.Label</a:t>
            </a:r>
            <a:r>
              <a:rPr lang="en-US" altLang="ko-KR" dirty="0" smtClean="0"/>
              <a:t>  / Button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Java.awt.Label</a:t>
            </a:r>
            <a:r>
              <a:rPr lang="en-US" altLang="ko-KR" dirty="0" smtClean="0"/>
              <a:t> </a:t>
            </a:r>
            <a:r>
              <a:rPr lang="en-US" altLang="ko-KR" dirty="0" smtClean="0"/>
              <a:t> / Button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Exam_05_Sub </a:t>
            </a:r>
            <a:r>
              <a:rPr lang="en-US" altLang="ko-KR" b="1" u="sng" dirty="0" smtClean="0"/>
              <a:t>extends Frame{</a:t>
            </a:r>
          </a:p>
          <a:p>
            <a:pPr lvl="1"/>
            <a:r>
              <a:rPr lang="en-US" altLang="ko-KR" b="1" dirty="0" smtClean="0"/>
              <a:t>private Label lb = new Label("</a:t>
            </a:r>
            <a:r>
              <a:rPr lang="ko-KR" altLang="en-US" b="1" dirty="0" smtClean="0"/>
              <a:t>전화기</a:t>
            </a:r>
            <a:r>
              <a:rPr lang="en-US" altLang="ko-KR" b="1" dirty="0" smtClean="0"/>
              <a:t>", </a:t>
            </a:r>
            <a:r>
              <a:rPr lang="en-US" altLang="ko-KR" b="1" dirty="0" err="1" smtClean="0"/>
              <a:t>Label.</a:t>
            </a:r>
            <a:r>
              <a:rPr lang="en-US" altLang="ko-KR" b="1" i="1" dirty="0" err="1" smtClean="0"/>
              <a:t>CENTER</a:t>
            </a:r>
            <a:r>
              <a:rPr lang="en-US" altLang="ko-KR" b="1" i="1" dirty="0" smtClean="0"/>
              <a:t>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smtClean="0"/>
              <a:t>Button[]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Button[12];</a:t>
            </a:r>
          </a:p>
          <a:p>
            <a:pPr lvl="1"/>
            <a:r>
              <a:rPr lang="en-US" altLang="ko-KR" b="1" dirty="0" smtClean="0"/>
              <a:t>private String[] 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 = new String[] {"*", "0", "#"};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(10, 10);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smtClean="0"/>
              <a:t>Panel p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(4, 3, 5, 5);</a:t>
            </a:r>
            <a:endParaRPr lang="ko-KR" altLang="en-US" b="1" dirty="0" smtClean="0"/>
          </a:p>
          <a:p>
            <a:pPr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Exam_05_Sub(String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Java.awt.Label</a:t>
            </a:r>
            <a:r>
              <a:rPr lang="en-US" altLang="ko-KR" dirty="0" smtClean="0"/>
              <a:t>  / Button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Java.awt.Label</a:t>
            </a:r>
            <a:r>
              <a:rPr lang="en-US" altLang="ko-KR" dirty="0" smtClean="0"/>
              <a:t>  / Button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97031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("North", lb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2"/>
            <a:r>
              <a:rPr lang="en-US" altLang="ko-KR" b="1" dirty="0" err="1" smtClean="0"/>
              <a:t>p.setLayout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nn-NO" altLang="ko-KR" b="1" dirty="0" smtClean="0"/>
              <a:t>for(int i = 0; i &lt; bt.length; i++) {</a:t>
            </a:r>
          </a:p>
          <a:p>
            <a:pPr lvl="3"/>
            <a:r>
              <a:rPr lang="en-US" altLang="ko-KR" b="1" dirty="0" err="1" smtClean="0"/>
              <a:t>bt</a:t>
            </a:r>
            <a:r>
              <a:rPr lang="en-US" altLang="ko-KR" b="1" dirty="0" smtClean="0"/>
              <a:t>[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] = new Button(</a:t>
            </a:r>
            <a:r>
              <a:rPr lang="en-US" altLang="ko-KR" b="1" dirty="0" err="1" smtClean="0"/>
              <a:t>String.</a:t>
            </a:r>
            <a:r>
              <a:rPr lang="en-US" altLang="ko-KR" b="1" i="1" dirty="0" err="1" smtClean="0"/>
              <a:t>valueOf</a:t>
            </a:r>
            <a:r>
              <a:rPr lang="en-US" altLang="ko-KR" b="1" i="1" dirty="0" smtClean="0"/>
              <a:t>(</a:t>
            </a:r>
            <a:r>
              <a:rPr lang="en-US" altLang="ko-KR" b="1" i="1" dirty="0" err="1" smtClean="0"/>
              <a:t>i</a:t>
            </a:r>
            <a:r>
              <a:rPr lang="en-US" altLang="ko-KR" b="1" i="1" dirty="0" smtClean="0"/>
              <a:t> + 1));</a:t>
            </a:r>
          </a:p>
          <a:p>
            <a:pPr lvl="3"/>
            <a:r>
              <a:rPr lang="en-US" altLang="ko-KR" b="1" dirty="0" smtClean="0"/>
              <a:t>if(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&gt;= 9) {</a:t>
            </a:r>
          </a:p>
          <a:p>
            <a:pPr lvl="4"/>
            <a:r>
              <a:rPr lang="en-US" altLang="ko-KR" b="1" dirty="0" err="1" smtClean="0"/>
              <a:t>bt</a:t>
            </a:r>
            <a:r>
              <a:rPr lang="en-US" altLang="ko-KR" b="1" dirty="0" smtClean="0"/>
              <a:t>[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] = new Button(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[i-9]);</a:t>
            </a:r>
          </a:p>
          <a:p>
            <a:pPr lvl="3"/>
            <a:r>
              <a:rPr lang="en-US" altLang="ko-KR" b="1" dirty="0" smtClean="0"/>
              <a:t>}</a:t>
            </a:r>
          </a:p>
          <a:p>
            <a:pPr lvl="3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[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]);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("Center", p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  <a:p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Java.awt.Checkbox</a:t>
            </a:r>
            <a:r>
              <a:rPr lang="en-US" altLang="ko-KR" dirty="0" smtClean="0"/>
              <a:t> / </a:t>
            </a:r>
            <a:r>
              <a:rPr lang="en-US" altLang="ko-KR" dirty="0" err="1" smtClean="0"/>
              <a:t>CheckboxGroup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Java.awt.Checkbox</a:t>
            </a:r>
            <a:r>
              <a:rPr lang="en-US" altLang="ko-KR" dirty="0" smtClean="0"/>
              <a:t> </a:t>
            </a:r>
            <a:r>
              <a:rPr lang="en-US" altLang="ko-KR" dirty="0" smtClean="0"/>
              <a:t>/ </a:t>
            </a:r>
            <a:r>
              <a:rPr lang="en-US" altLang="ko-KR" dirty="0" err="1" smtClean="0"/>
              <a:t>CheckboxGroup</a:t>
            </a:r>
            <a:r>
              <a:rPr lang="ko-KR" altLang="en-US" dirty="0" smtClean="0"/>
              <a:t>클래스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Exam_06_Sub </a:t>
            </a:r>
            <a:r>
              <a:rPr lang="en-US" altLang="ko-KR" b="1" u="sng" dirty="0" smtClean="0"/>
              <a:t>extends Frame{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fri_lb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좋아하는 과일은</a:t>
            </a:r>
            <a:r>
              <a:rPr lang="en-US" altLang="ko-KR" b="1" dirty="0" smtClean="0"/>
              <a:t>?");</a:t>
            </a:r>
          </a:p>
          <a:p>
            <a:pPr lvl="1"/>
            <a:r>
              <a:rPr lang="en-US" altLang="ko-KR" b="1" dirty="0" smtClean="0"/>
              <a:t>private Checkbox </a:t>
            </a:r>
            <a:r>
              <a:rPr lang="en-US" altLang="ko-KR" b="1" dirty="0" err="1" smtClean="0"/>
              <a:t>a_cb</a:t>
            </a:r>
            <a:r>
              <a:rPr lang="en-US" altLang="ko-KR" b="1" dirty="0" smtClean="0"/>
              <a:t> = new Checkbox("</a:t>
            </a:r>
            <a:r>
              <a:rPr lang="ko-KR" altLang="en-US" b="1" dirty="0" smtClean="0"/>
              <a:t>바나나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Checkbox </a:t>
            </a:r>
            <a:r>
              <a:rPr lang="en-US" altLang="ko-KR" b="1" dirty="0" err="1" smtClean="0"/>
              <a:t>b_cb</a:t>
            </a:r>
            <a:r>
              <a:rPr lang="en-US" altLang="ko-KR" b="1" dirty="0" smtClean="0"/>
              <a:t> = new Checkbox("</a:t>
            </a:r>
            <a:r>
              <a:rPr lang="ko-KR" altLang="en-US" b="1" dirty="0" smtClean="0"/>
              <a:t>딸기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Checkbox </a:t>
            </a:r>
            <a:r>
              <a:rPr lang="en-US" altLang="ko-KR" b="1" dirty="0" err="1" smtClean="0"/>
              <a:t>c_cb</a:t>
            </a:r>
            <a:r>
              <a:rPr lang="en-US" altLang="ko-KR" b="1" dirty="0" smtClean="0"/>
              <a:t> = new Checkbox("</a:t>
            </a:r>
            <a:r>
              <a:rPr lang="ko-KR" altLang="en-US" b="1" dirty="0" smtClean="0"/>
              <a:t>파인애플</a:t>
            </a:r>
            <a:r>
              <a:rPr lang="en-US" altLang="ko-KR" b="1" dirty="0" smtClean="0"/>
              <a:t>");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sex_lb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당신의 성별은</a:t>
            </a:r>
            <a:r>
              <a:rPr lang="en-US" altLang="ko-KR" b="1" dirty="0" smtClean="0"/>
              <a:t>?");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CheckboxGroup</a:t>
            </a:r>
            <a:r>
              <a:rPr lang="en-US" altLang="ko-KR" b="1" dirty="0" smtClean="0"/>
              <a:t> cg = new </a:t>
            </a:r>
            <a:r>
              <a:rPr lang="en-US" altLang="ko-KR" b="1" dirty="0" err="1" smtClean="0"/>
              <a:t>CheckboxGroup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Checkbox </a:t>
            </a:r>
            <a:r>
              <a:rPr lang="en-US" altLang="ko-KR" b="1" dirty="0" err="1" smtClean="0"/>
              <a:t>man_cb</a:t>
            </a:r>
            <a:r>
              <a:rPr lang="en-US" altLang="ko-KR" b="1" dirty="0" smtClean="0"/>
              <a:t> = new Checkbox("</a:t>
            </a:r>
            <a:r>
              <a:rPr lang="ko-KR" altLang="en-US" b="1" dirty="0" smtClean="0"/>
              <a:t>남성</a:t>
            </a:r>
            <a:r>
              <a:rPr lang="en-US" altLang="ko-KR" b="1" dirty="0" smtClean="0"/>
              <a:t>", cg, true);</a:t>
            </a:r>
          </a:p>
          <a:p>
            <a:pPr lvl="1"/>
            <a:r>
              <a:rPr lang="en-US" altLang="ko-KR" b="1" dirty="0" smtClean="0"/>
              <a:t>private Checkbox </a:t>
            </a:r>
            <a:r>
              <a:rPr lang="en-US" altLang="ko-KR" b="1" dirty="0" err="1" smtClean="0"/>
              <a:t>woman_cb</a:t>
            </a:r>
            <a:r>
              <a:rPr lang="en-US" altLang="ko-KR" b="1" dirty="0" smtClean="0"/>
              <a:t> = new Checkbox("</a:t>
            </a:r>
            <a:r>
              <a:rPr lang="ko-KR" altLang="en-US" b="1" dirty="0" smtClean="0"/>
              <a:t>여성</a:t>
            </a:r>
            <a:r>
              <a:rPr lang="en-US" altLang="ko-KR" b="1" dirty="0" smtClean="0"/>
              <a:t>", cg, false);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(4, 1);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gl1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3);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p1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gl2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</a:t>
            </a:r>
            <a:r>
              <a:rPr lang="en-US" altLang="ko-KR" b="1" dirty="0" smtClean="0"/>
              <a:t>);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Java.awt.Checkbox</a:t>
            </a:r>
            <a:r>
              <a:rPr lang="en-US" altLang="ko-KR" dirty="0" smtClean="0"/>
              <a:t> / </a:t>
            </a:r>
            <a:r>
              <a:rPr lang="en-US" altLang="ko-KR" dirty="0" err="1" smtClean="0"/>
              <a:t>CheckboxGroup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Exam_06_Sub(String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2"/>
            <a:endParaRPr lang="en-US" altLang="ko-KR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</a:t>
            </a:r>
            <a:endParaRPr lang="ko-KR" altLang="en-US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주변 클래스들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관련 컴포넌트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Java.awt.Checkbox</a:t>
            </a:r>
            <a:r>
              <a:rPr lang="en-US" altLang="ko-KR" dirty="0" smtClean="0"/>
              <a:t> / </a:t>
            </a:r>
            <a:r>
              <a:rPr lang="en-US" altLang="ko-KR" dirty="0" err="1" smtClean="0"/>
              <a:t>CheckboxGroup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fri_lb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p.setLayout</a:t>
            </a:r>
            <a:r>
              <a:rPr lang="en-US" altLang="ko-KR" b="1" dirty="0" smtClean="0"/>
              <a:t>(gl1);</a:t>
            </a:r>
          </a:p>
          <a:p>
            <a:pPr lvl="2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a_cb</a:t>
            </a:r>
            <a:r>
              <a:rPr lang="en-US" altLang="ko-KR" b="1" dirty="0" smtClean="0"/>
              <a:t>); </a:t>
            </a:r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b_cb</a:t>
            </a:r>
            <a:r>
              <a:rPr lang="en-US" altLang="ko-KR" b="1" dirty="0" smtClean="0"/>
              <a:t>); </a:t>
            </a:r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c_cb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(p);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sex_lb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smtClean="0"/>
              <a:t>p1.setLayout(gl2);</a:t>
            </a:r>
          </a:p>
          <a:p>
            <a:pPr lvl="2"/>
            <a:r>
              <a:rPr lang="en-US" altLang="ko-KR" b="1" dirty="0" smtClean="0"/>
              <a:t>p1.add(</a:t>
            </a:r>
            <a:r>
              <a:rPr lang="en-US" altLang="ko-KR" b="1" dirty="0" err="1" smtClean="0"/>
              <a:t>man_cb</a:t>
            </a:r>
            <a:r>
              <a:rPr lang="en-US" altLang="ko-KR" b="1" dirty="0" smtClean="0"/>
              <a:t>); p1.add(</a:t>
            </a:r>
            <a:r>
              <a:rPr lang="en-US" altLang="ko-KR" b="1" dirty="0" err="1" smtClean="0"/>
              <a:t>woman_cb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(p1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</a:t>
            </a:r>
            <a:r>
              <a:rPr lang="en-US" altLang="ko-KR" dirty="0" smtClean="0"/>
              <a:t>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970318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Exam_07_Sub </a:t>
            </a:r>
            <a:r>
              <a:rPr lang="en-US" altLang="ko-KR" b="1" u="sng" dirty="0" smtClean="0"/>
              <a:t>extends Frame{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blood_lb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혈액형은 </a:t>
            </a:r>
            <a:r>
              <a:rPr lang="en-US" altLang="ko-KR" b="1" dirty="0" smtClean="0"/>
              <a:t>? ");</a:t>
            </a:r>
          </a:p>
          <a:p>
            <a:pPr lvl="1"/>
            <a:r>
              <a:rPr lang="en-US" altLang="ko-KR" b="1" dirty="0" smtClean="0"/>
              <a:t>private Choice </a:t>
            </a:r>
            <a:r>
              <a:rPr lang="en-US" altLang="ko-KR" b="1" dirty="0" err="1" smtClean="0"/>
              <a:t>blood_ch</a:t>
            </a:r>
            <a:r>
              <a:rPr lang="en-US" altLang="ko-KR" b="1" dirty="0" smtClean="0"/>
              <a:t> = new Choice();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birth_lb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생년월일은 </a:t>
            </a:r>
            <a:r>
              <a:rPr lang="en-US" altLang="ko-KR" b="1" dirty="0" smtClean="0"/>
              <a:t>?");</a:t>
            </a:r>
          </a:p>
          <a:p>
            <a:pPr lvl="1"/>
            <a:r>
              <a:rPr lang="en-US" altLang="ko-KR" b="1" dirty="0" smtClean="0"/>
              <a:t>private Choice </a:t>
            </a:r>
            <a:r>
              <a:rPr lang="en-US" altLang="ko-KR" b="1" dirty="0" err="1" smtClean="0"/>
              <a:t>year_ch</a:t>
            </a:r>
            <a:r>
              <a:rPr lang="en-US" altLang="ko-KR" b="1" dirty="0" smtClean="0"/>
              <a:t> = new Choice();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u="sng" dirty="0" err="1" smtClean="0"/>
              <a:t>year_lb</a:t>
            </a:r>
            <a:r>
              <a:rPr lang="en-US" altLang="ko-KR" b="1" u="sng" dirty="0" smtClean="0"/>
              <a:t> = new Label("</a:t>
            </a:r>
            <a:r>
              <a:rPr lang="ko-KR" altLang="en-US" b="1" u="sng" dirty="0" smtClean="0"/>
              <a:t>년 </a:t>
            </a:r>
            <a:r>
              <a:rPr lang="en-US" altLang="ko-KR" b="1" u="sng" dirty="0" smtClean="0"/>
              <a:t>");</a:t>
            </a:r>
          </a:p>
          <a:p>
            <a:pPr lvl="1"/>
            <a:r>
              <a:rPr lang="en-US" altLang="ko-KR" b="1" dirty="0" smtClean="0"/>
              <a:t>private Choice </a:t>
            </a:r>
            <a:r>
              <a:rPr lang="en-US" altLang="ko-KR" b="1" dirty="0" err="1" smtClean="0"/>
              <a:t>month_ch</a:t>
            </a:r>
            <a:r>
              <a:rPr lang="en-US" altLang="ko-KR" b="1" dirty="0" smtClean="0"/>
              <a:t> = new Choice();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u="sng" dirty="0" err="1" smtClean="0"/>
              <a:t>month_lb</a:t>
            </a:r>
            <a:r>
              <a:rPr lang="en-US" altLang="ko-KR" b="1" u="sng" dirty="0" smtClean="0"/>
              <a:t> = new Label("</a:t>
            </a:r>
            <a:r>
              <a:rPr lang="ko-KR" altLang="en-US" b="1" u="sng" dirty="0" smtClean="0"/>
              <a:t>월 </a:t>
            </a:r>
            <a:r>
              <a:rPr lang="en-US" altLang="ko-KR" b="1" u="sng" dirty="0" smtClean="0"/>
              <a:t>");</a:t>
            </a:r>
          </a:p>
          <a:p>
            <a:pPr lvl="1"/>
            <a:r>
              <a:rPr lang="en-US" altLang="ko-KR" b="1" dirty="0" smtClean="0"/>
              <a:t>private Choice </a:t>
            </a:r>
            <a:r>
              <a:rPr lang="en-US" altLang="ko-KR" b="1" dirty="0" err="1" smtClean="0"/>
              <a:t>day_ch</a:t>
            </a:r>
            <a:r>
              <a:rPr lang="en-US" altLang="ko-KR" b="1" dirty="0" smtClean="0"/>
              <a:t> = new Choice();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u="sng" dirty="0" err="1" smtClean="0"/>
              <a:t>day_lb</a:t>
            </a:r>
            <a:r>
              <a:rPr lang="en-US" altLang="ko-KR" b="1" u="sng" dirty="0" smtClean="0"/>
              <a:t> = new Label("</a:t>
            </a:r>
            <a:r>
              <a:rPr lang="ko-KR" altLang="en-US" b="1" u="sng" dirty="0" smtClean="0"/>
              <a:t>일 </a:t>
            </a:r>
            <a:r>
              <a:rPr lang="en-US" altLang="ko-KR" b="1" u="sng" dirty="0" smtClean="0"/>
              <a:t>");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alpha_lb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알파벳 목록</a:t>
            </a:r>
            <a:r>
              <a:rPr lang="en-US" altLang="ko-KR" b="1" dirty="0" smtClean="0"/>
              <a:t>", </a:t>
            </a:r>
            <a:r>
              <a:rPr lang="en-US" altLang="ko-KR" b="1" dirty="0" err="1" smtClean="0"/>
              <a:t>Label.</a:t>
            </a:r>
            <a:r>
              <a:rPr lang="en-US" altLang="ko-KR" b="1" i="1" dirty="0" err="1" smtClean="0"/>
              <a:t>CENTER</a:t>
            </a:r>
            <a:r>
              <a:rPr lang="en-US" altLang="ko-KR" b="1" i="1" dirty="0" smtClean="0"/>
              <a:t>);</a:t>
            </a:r>
          </a:p>
          <a:p>
            <a:pPr lvl="1"/>
            <a:r>
              <a:rPr lang="en-US" altLang="ko-KR" b="1" dirty="0" smtClean="0"/>
              <a:t>private List </a:t>
            </a:r>
            <a:r>
              <a:rPr lang="en-US" altLang="ko-KR" b="1" dirty="0" err="1" smtClean="0"/>
              <a:t>alpah_li</a:t>
            </a:r>
            <a:r>
              <a:rPr lang="en-US" altLang="ko-KR" b="1" dirty="0" smtClean="0"/>
              <a:t> = new List</a:t>
            </a:r>
            <a:r>
              <a:rPr lang="en-US" altLang="ko-KR" b="1" dirty="0" smtClean="0"/>
              <a:t>();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Panel p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(4, 1);</a:t>
            </a:r>
          </a:p>
          <a:p>
            <a:pPr lvl="1"/>
            <a:r>
              <a:rPr lang="en-US" altLang="ko-KR" b="1" dirty="0" smtClean="0"/>
              <a:t>private Panel p1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p2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bl1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Exam_07_Sub(String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</a:t>
            </a:r>
            <a:r>
              <a:rPr lang="en-US" altLang="ko-KR" b="1" dirty="0" smtClean="0"/>
              <a:t>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2"/>
            <a:r>
              <a:rPr lang="en-US" altLang="ko-KR" b="1" dirty="0" err="1" smtClean="0"/>
              <a:t>p.setLayout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2"/>
            <a:r>
              <a:rPr lang="en-US" altLang="ko-KR" b="1" dirty="0" smtClean="0"/>
              <a:t>p1.setLayout(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p1.add(</a:t>
            </a:r>
            <a:r>
              <a:rPr lang="en-US" altLang="ko-KR" b="1" dirty="0" err="1" smtClean="0"/>
              <a:t>year_ch</a:t>
            </a:r>
            <a:r>
              <a:rPr lang="en-US" altLang="ko-KR" b="1" dirty="0" smtClean="0"/>
              <a:t>); p1.add(</a:t>
            </a:r>
            <a:r>
              <a:rPr lang="en-US" altLang="ko-KR" b="1" dirty="0" err="1" smtClean="0"/>
              <a:t>year_ch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p1.add(</a:t>
            </a:r>
            <a:r>
              <a:rPr lang="en-US" altLang="ko-KR" b="1" dirty="0" err="1" smtClean="0"/>
              <a:t>month_ch</a:t>
            </a:r>
            <a:r>
              <a:rPr lang="en-US" altLang="ko-KR" b="1" dirty="0" smtClean="0"/>
              <a:t>); p1.add(</a:t>
            </a:r>
            <a:r>
              <a:rPr lang="en-US" altLang="ko-KR" b="1" dirty="0" err="1" smtClean="0"/>
              <a:t>month_ch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p1.add(</a:t>
            </a:r>
            <a:r>
              <a:rPr lang="en-US" altLang="ko-KR" b="1" dirty="0" err="1" smtClean="0"/>
              <a:t>day_ch</a:t>
            </a:r>
            <a:r>
              <a:rPr lang="en-US" altLang="ko-KR" b="1" dirty="0" smtClean="0"/>
              <a:t>); p1.add(</a:t>
            </a:r>
            <a:r>
              <a:rPr lang="en-US" altLang="ko-KR" b="1" dirty="0" err="1" smtClean="0"/>
              <a:t>day_ch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blood_lb</a:t>
            </a:r>
            <a:r>
              <a:rPr lang="en-US" altLang="ko-KR" b="1" dirty="0" smtClean="0"/>
              <a:t>); </a:t>
            </a:r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blood_ch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birth_lb</a:t>
            </a:r>
            <a:r>
              <a:rPr lang="en-US" altLang="ko-KR" b="1" dirty="0" smtClean="0"/>
              <a:t>); </a:t>
            </a:r>
            <a:r>
              <a:rPr lang="en-US" altLang="ko-KR" b="1" dirty="0" err="1" smtClean="0"/>
              <a:t>p.add</a:t>
            </a:r>
            <a:r>
              <a:rPr lang="en-US" altLang="ko-KR" b="1" dirty="0" smtClean="0"/>
              <a:t>(p1);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("Center", p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2"/>
            <a:r>
              <a:rPr lang="en-US" altLang="ko-KR" b="1" dirty="0" smtClean="0"/>
              <a:t>p2.setLayout(bl1);</a:t>
            </a:r>
          </a:p>
          <a:p>
            <a:pPr lvl="2"/>
            <a:r>
              <a:rPr lang="en-US" altLang="ko-KR" b="1" dirty="0" smtClean="0"/>
              <a:t>p2.add("North", </a:t>
            </a:r>
            <a:r>
              <a:rPr lang="en-US" altLang="ko-KR" b="1" dirty="0" err="1" smtClean="0"/>
              <a:t>alpha_lb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p2.add("East", </a:t>
            </a:r>
            <a:r>
              <a:rPr lang="en-US" altLang="ko-KR" b="1" dirty="0" err="1" smtClean="0"/>
              <a:t>alpah_li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("East", p2</a:t>
            </a:r>
            <a:r>
              <a:rPr lang="en-US" altLang="ko-KR" b="1" dirty="0" smtClean="0"/>
              <a:t>);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Java.awt Choice / List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3"/>
            <a:r>
              <a:rPr lang="en-US" altLang="ko-KR" b="1" dirty="0" smtClean="0"/>
              <a:t>// Data Setting</a:t>
            </a:r>
          </a:p>
          <a:p>
            <a:pPr lvl="3"/>
            <a:r>
              <a:rPr lang="en-US" altLang="ko-KR" b="1" dirty="0" smtClean="0"/>
              <a:t>blood_ch.add("A</a:t>
            </a:r>
            <a:r>
              <a:rPr lang="ko-KR" altLang="en-US" b="1" dirty="0" smtClean="0"/>
              <a:t>형</a:t>
            </a:r>
            <a:r>
              <a:rPr lang="en-US" altLang="ko-KR" b="1" dirty="0" smtClean="0"/>
              <a:t>");</a:t>
            </a:r>
          </a:p>
          <a:p>
            <a:pPr lvl="3"/>
            <a:r>
              <a:rPr lang="en-US" altLang="ko-KR" b="1" dirty="0" smtClean="0"/>
              <a:t>blood_ch.add("B</a:t>
            </a:r>
            <a:r>
              <a:rPr lang="ko-KR" altLang="en-US" b="1" dirty="0" smtClean="0"/>
              <a:t>형</a:t>
            </a:r>
            <a:r>
              <a:rPr lang="en-US" altLang="ko-KR" b="1" dirty="0" smtClean="0"/>
              <a:t>");</a:t>
            </a:r>
          </a:p>
          <a:p>
            <a:pPr lvl="3"/>
            <a:r>
              <a:rPr lang="en-US" altLang="ko-KR" b="1" dirty="0" smtClean="0"/>
              <a:t>blood_ch.add("O</a:t>
            </a:r>
            <a:r>
              <a:rPr lang="ko-KR" altLang="en-US" b="1" dirty="0" smtClean="0"/>
              <a:t>형</a:t>
            </a:r>
            <a:r>
              <a:rPr lang="en-US" altLang="ko-KR" b="1" dirty="0" smtClean="0"/>
              <a:t>");</a:t>
            </a:r>
          </a:p>
          <a:p>
            <a:pPr lvl="3"/>
            <a:r>
              <a:rPr lang="en-US" altLang="ko-KR" b="1" dirty="0" smtClean="0"/>
              <a:t>blood_ch.add("AB</a:t>
            </a:r>
            <a:r>
              <a:rPr lang="ko-KR" altLang="en-US" b="1" dirty="0" smtClean="0"/>
              <a:t>형</a:t>
            </a:r>
            <a:r>
              <a:rPr lang="en-US" altLang="ko-KR" b="1" dirty="0" smtClean="0"/>
              <a:t>");</a:t>
            </a:r>
            <a:endParaRPr lang="ko-KR" altLang="en-US" b="1" dirty="0" smtClean="0"/>
          </a:p>
          <a:p>
            <a:pPr lvl="3"/>
            <a:r>
              <a:rPr lang="nn-NO" altLang="ko-KR" b="1" dirty="0" smtClean="0"/>
              <a:t>for(int i = 2007; i &gt;= 1900; --i) {</a:t>
            </a:r>
          </a:p>
          <a:p>
            <a:pPr lvl="4"/>
            <a:r>
              <a:rPr lang="en-US" altLang="ko-KR" b="1" dirty="0" smtClean="0"/>
              <a:t>year_ch.add(</a:t>
            </a:r>
            <a:r>
              <a:rPr lang="en-US" altLang="ko-KR" b="1" dirty="0" err="1" smtClean="0"/>
              <a:t>String.</a:t>
            </a:r>
            <a:r>
              <a:rPr lang="en-US" altLang="ko-KR" b="1" i="1" dirty="0" err="1" smtClean="0"/>
              <a:t>valueOf</a:t>
            </a:r>
            <a:r>
              <a:rPr lang="en-US" altLang="ko-KR" b="1" i="1" dirty="0" smtClean="0"/>
              <a:t>(</a:t>
            </a:r>
            <a:r>
              <a:rPr lang="en-US" altLang="ko-KR" b="1" i="1" dirty="0" err="1" smtClean="0"/>
              <a:t>i</a:t>
            </a:r>
            <a:r>
              <a:rPr lang="en-US" altLang="ko-KR" b="1" i="1" dirty="0" smtClean="0"/>
              <a:t>));</a:t>
            </a:r>
          </a:p>
          <a:p>
            <a:pPr lvl="3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3"/>
            <a:r>
              <a:rPr lang="nn-NO" altLang="ko-KR" b="1" dirty="0" smtClean="0"/>
              <a:t>for(int i = 1; i &lt;= 12; ++i) {</a:t>
            </a:r>
          </a:p>
          <a:p>
            <a:pPr lvl="4"/>
            <a:r>
              <a:rPr lang="en-US" altLang="ko-KR" b="1" dirty="0" smtClean="0"/>
              <a:t>month_ch.add(</a:t>
            </a:r>
            <a:r>
              <a:rPr lang="en-US" altLang="ko-KR" b="1" dirty="0" err="1" smtClean="0"/>
              <a:t>String.</a:t>
            </a:r>
            <a:r>
              <a:rPr lang="en-US" altLang="ko-KR" b="1" i="1" dirty="0" err="1" smtClean="0"/>
              <a:t>valueOf</a:t>
            </a:r>
            <a:r>
              <a:rPr lang="en-US" altLang="ko-KR" b="1" i="1" dirty="0" smtClean="0"/>
              <a:t>(</a:t>
            </a:r>
            <a:r>
              <a:rPr lang="en-US" altLang="ko-KR" b="1" i="1" dirty="0" err="1" smtClean="0"/>
              <a:t>i</a:t>
            </a:r>
            <a:r>
              <a:rPr lang="en-US" altLang="ko-KR" b="1" i="1" dirty="0" smtClean="0"/>
              <a:t>));</a:t>
            </a:r>
          </a:p>
          <a:p>
            <a:pPr lvl="3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3"/>
            <a:r>
              <a:rPr lang="nn-NO" altLang="ko-KR" b="1" dirty="0" smtClean="0"/>
              <a:t>for(int i = 1; i &lt;= 31; ++i) {</a:t>
            </a:r>
          </a:p>
          <a:p>
            <a:pPr lvl="4"/>
            <a:r>
              <a:rPr lang="en-US" altLang="ko-KR" b="1" dirty="0" smtClean="0"/>
              <a:t>day_ch.add(</a:t>
            </a:r>
            <a:r>
              <a:rPr lang="en-US" altLang="ko-KR" b="1" dirty="0" err="1" smtClean="0"/>
              <a:t>String.</a:t>
            </a:r>
            <a:r>
              <a:rPr lang="en-US" altLang="ko-KR" b="1" i="1" dirty="0" err="1" smtClean="0"/>
              <a:t>valueOf</a:t>
            </a:r>
            <a:r>
              <a:rPr lang="en-US" altLang="ko-KR" b="1" i="1" dirty="0" smtClean="0"/>
              <a:t>(</a:t>
            </a:r>
            <a:r>
              <a:rPr lang="en-US" altLang="ko-KR" b="1" i="1" dirty="0" err="1" smtClean="0"/>
              <a:t>i</a:t>
            </a:r>
            <a:r>
              <a:rPr lang="en-US" altLang="ko-KR" b="1" i="1" dirty="0" smtClean="0"/>
              <a:t>));</a:t>
            </a:r>
          </a:p>
          <a:p>
            <a:pPr lvl="3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3"/>
            <a:r>
              <a:rPr lang="en-US" altLang="ko-KR" b="1" dirty="0" smtClean="0"/>
              <a:t>for(char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= 'A'; 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 &lt;= 'Z'; ++</a:t>
            </a:r>
            <a:r>
              <a:rPr lang="en-US" altLang="ko-KR" b="1" dirty="0" err="1" smtClean="0"/>
              <a:t>i</a:t>
            </a:r>
            <a:r>
              <a:rPr lang="en-US" altLang="ko-KR" b="1" dirty="0" smtClean="0"/>
              <a:t>) {</a:t>
            </a:r>
          </a:p>
          <a:p>
            <a:pPr lvl="4"/>
            <a:r>
              <a:rPr lang="nn-NO" altLang="ko-KR" b="1" dirty="0" smtClean="0"/>
              <a:t>String s = "" + i + i + i; </a:t>
            </a:r>
          </a:p>
          <a:p>
            <a:pPr lvl="4"/>
            <a:r>
              <a:rPr lang="en-US" altLang="ko-KR" b="1" dirty="0" smtClean="0"/>
              <a:t>alpha_li.add(s</a:t>
            </a:r>
            <a:r>
              <a:rPr lang="en-US" altLang="ko-KR" b="1" dirty="0" smtClean="0"/>
              <a:t>);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Java.awt.TextField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TextArea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Java.awt.TextField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TextArea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Exam_08_Sub </a:t>
            </a:r>
            <a:r>
              <a:rPr lang="en-US" altLang="ko-KR" b="1" u="sng" dirty="0" smtClean="0"/>
              <a:t>extends Frame{</a:t>
            </a:r>
          </a:p>
          <a:p>
            <a:pPr lvl="1"/>
            <a:r>
              <a:rPr lang="en-US" altLang="ko-KR" b="1" dirty="0" smtClean="0"/>
              <a:t>private Label </a:t>
            </a:r>
            <a:r>
              <a:rPr lang="en-US" altLang="ko-KR" b="1" dirty="0" err="1" smtClean="0"/>
              <a:t>title_lb</a:t>
            </a:r>
            <a:r>
              <a:rPr lang="en-US" altLang="ko-KR" b="1" dirty="0" smtClean="0"/>
              <a:t> = new Label("</a:t>
            </a:r>
            <a:r>
              <a:rPr lang="ko-KR" altLang="en-US" b="1" dirty="0" smtClean="0"/>
              <a:t>제목 </a:t>
            </a:r>
            <a:r>
              <a:rPr lang="en-US" altLang="ko-KR" b="1" dirty="0" smtClean="0"/>
              <a:t>: ", </a:t>
            </a:r>
            <a:r>
              <a:rPr lang="en-US" altLang="ko-KR" b="1" dirty="0" err="1" smtClean="0"/>
              <a:t>Label.</a:t>
            </a:r>
            <a:r>
              <a:rPr lang="en-US" altLang="ko-KR" b="1" i="1" dirty="0" err="1" smtClean="0"/>
              <a:t>RIGHT</a:t>
            </a:r>
            <a:r>
              <a:rPr lang="en-US" altLang="ko-KR" b="1" i="1" dirty="0" smtClean="0"/>
              <a:t>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title_tf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TextArea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contents_ta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TextArea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register_bt</a:t>
            </a:r>
            <a:r>
              <a:rPr lang="en-US" altLang="ko-KR" b="1" dirty="0" smtClean="0"/>
              <a:t> = new Button();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bl1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p1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FlowLayout</a:t>
            </a:r>
            <a:r>
              <a:rPr lang="en-US" altLang="ko-KR" b="1" dirty="0" smtClean="0"/>
              <a:t> fl = new </a:t>
            </a:r>
            <a:r>
              <a:rPr lang="en-US" altLang="ko-KR" b="1" dirty="0" err="1" smtClean="0"/>
              <a:t>FlowLayout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FlowLayout.</a:t>
            </a:r>
            <a:r>
              <a:rPr lang="en-US" altLang="ko-KR" b="1" i="1" dirty="0" err="1" smtClean="0"/>
              <a:t>RIGHT</a:t>
            </a:r>
            <a:r>
              <a:rPr lang="en-US" altLang="ko-KR" b="1" i="1" dirty="0" smtClean="0"/>
              <a:t>);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Java.awt.TextField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TextArea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Exam_08_Sub(String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en-US" altLang="ko-KR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2"/>
            <a:endParaRPr lang="en-US" altLang="ko-KR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 </a:t>
            </a:r>
            <a:r>
              <a:rPr lang="en-US" altLang="ko-KR" dirty="0" smtClean="0"/>
              <a:t>: Layout Manager</a:t>
            </a:r>
            <a:r>
              <a:rPr lang="ko-KR" altLang="en-US" dirty="0" smtClean="0"/>
              <a:t>를 적용하기 위한 </a:t>
            </a:r>
            <a:r>
              <a:rPr lang="ko-KR" altLang="en-US" dirty="0" smtClean="0"/>
              <a:t>영역</a:t>
            </a:r>
            <a:endParaRPr lang="en-US" altLang="ko-KR" dirty="0" smtClean="0"/>
          </a:p>
          <a:p>
            <a:pPr>
              <a:buNone/>
            </a:pPr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클래스에는 또 다른 </a:t>
            </a:r>
            <a:r>
              <a:rPr lang="en-US" altLang="ko-KR" dirty="0" smtClean="0"/>
              <a:t>Panel </a:t>
            </a:r>
            <a:r>
              <a:rPr lang="ko-KR" altLang="en-US" dirty="0" smtClean="0"/>
              <a:t>클래스가 추가 될 수 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클래스는 </a:t>
            </a:r>
            <a:r>
              <a:rPr lang="en-US" altLang="ko-KR" dirty="0" smtClean="0"/>
              <a:t>Layout Manager</a:t>
            </a:r>
            <a:r>
              <a:rPr lang="ko-KR" altLang="en-US" dirty="0" smtClean="0"/>
              <a:t>에 의해 영역을 분할할 수 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Java.awt.TextField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TextArea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p.setLayout</a:t>
            </a:r>
            <a:r>
              <a:rPr lang="en-US" altLang="ko-KR" b="1" dirty="0" smtClean="0"/>
              <a:t>(bl1);</a:t>
            </a:r>
          </a:p>
          <a:p>
            <a:pPr lvl="2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("West", </a:t>
            </a:r>
            <a:r>
              <a:rPr lang="en-US" altLang="ko-KR" b="1" dirty="0" err="1" smtClean="0"/>
              <a:t>title_lb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p.add</a:t>
            </a:r>
            <a:r>
              <a:rPr lang="en-US" altLang="ko-KR" b="1" dirty="0" smtClean="0"/>
              <a:t>("Center", </a:t>
            </a:r>
            <a:r>
              <a:rPr lang="en-US" altLang="ko-KR" b="1" dirty="0" err="1" smtClean="0"/>
              <a:t>title_tf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("North", p);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("Center", </a:t>
            </a:r>
            <a:r>
              <a:rPr lang="en-US" altLang="ko-KR" b="1" dirty="0" err="1" smtClean="0"/>
              <a:t>contents_ta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smtClean="0"/>
              <a:t>p1.setLayout(fl);</a:t>
            </a:r>
          </a:p>
          <a:p>
            <a:pPr lvl="2"/>
            <a:r>
              <a:rPr lang="en-US" altLang="ko-KR" b="1" dirty="0" smtClean="0"/>
              <a:t>p1.add(</a:t>
            </a:r>
            <a:r>
              <a:rPr lang="en-US" altLang="ko-KR" b="1" dirty="0" err="1" smtClean="0"/>
              <a:t>register_bt</a:t>
            </a:r>
            <a:r>
              <a:rPr lang="en-US" altLang="ko-KR" b="1" dirty="0" smtClean="0"/>
              <a:t>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("South", p1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  <a:p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컴포넌트 추가 가능한 중간 단계의 가상의 방 역할</a:t>
            </a:r>
          </a:p>
          <a:p>
            <a:r>
              <a:rPr lang="ko-KR" altLang="en-US" dirty="0" smtClean="0"/>
              <a:t>컴포넌트들을 </a:t>
            </a:r>
            <a:r>
              <a:rPr lang="ko-KR" altLang="en-US" dirty="0" err="1" smtClean="0"/>
              <a:t>그룹지어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배치시</a:t>
            </a:r>
            <a:r>
              <a:rPr lang="ko-KR" altLang="en-US" dirty="0" smtClean="0"/>
              <a:t> 사용</a:t>
            </a:r>
          </a:p>
          <a:p>
            <a:r>
              <a:rPr lang="ko-KR" altLang="en-US" dirty="0" err="1" smtClean="0"/>
              <a:t>생성자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Panel </a:t>
            </a:r>
            <a:r>
              <a:rPr lang="ko-KR" altLang="en-US" dirty="0" smtClean="0"/>
              <a:t>객체 생성과 결과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628906"/>
            <a:ext cx="5329237" cy="901700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525" y="4645033"/>
            <a:ext cx="2808288" cy="1223962"/>
          </a:xfrm>
          <a:prstGeom prst="rect">
            <a:avLst/>
          </a:prstGeom>
          <a:noFill/>
          <a:ln w="6350" algn="ctr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4572008"/>
            <a:ext cx="2017712" cy="13684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</a:t>
            </a:r>
            <a:r>
              <a:rPr lang="en-US" altLang="ko-KR" b="1" u="sng" dirty="0" smtClean="0"/>
              <a:t>extends Frame{</a:t>
            </a:r>
          </a:p>
          <a:p>
            <a:endParaRPr lang="ko-KR" altLang="en-US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yes_bt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Button no1_bt = new Button("</a:t>
            </a:r>
            <a:r>
              <a:rPr lang="ko-KR" altLang="en-US" b="1" dirty="0" smtClean="0"/>
              <a:t>취소</a:t>
            </a:r>
            <a:r>
              <a:rPr lang="en-US" altLang="ko-KR" b="1" dirty="0" smtClean="0"/>
              <a:t>1");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Panel p = new Panel();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2);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Exam_01_Sub(String </a:t>
            </a:r>
            <a:r>
              <a:rPr lang="en-US" altLang="ko-KR" b="1" dirty="0" smtClean="0"/>
              <a:t>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dirty="0" smtClean="0"/>
              <a:t>Dimension screen = </a:t>
            </a:r>
            <a:r>
              <a:rPr lang="en-US" altLang="ko-KR" dirty="0" err="1" smtClean="0"/>
              <a:t>Toolkit.</a:t>
            </a:r>
            <a:r>
              <a:rPr lang="en-US" altLang="ko-KR" i="1" dirty="0" err="1" smtClean="0"/>
              <a:t>getDefaultToolkit</a:t>
            </a:r>
            <a:r>
              <a:rPr lang="en-US" altLang="ko-KR" i="1" dirty="0" smtClean="0"/>
              <a:t>().</a:t>
            </a:r>
            <a:r>
              <a:rPr lang="en-US" altLang="ko-KR" i="1" dirty="0" err="1" smtClean="0"/>
              <a:t>getScreenSize</a:t>
            </a:r>
            <a:r>
              <a:rPr lang="en-US" altLang="ko-KR" i="1" dirty="0" smtClean="0"/>
              <a:t>();</a:t>
            </a:r>
          </a:p>
          <a:p>
            <a:pPr lvl="2"/>
            <a:r>
              <a:rPr lang="en-US" altLang="ko-KR" dirty="0" smtClean="0"/>
              <a:t>Dimension </a:t>
            </a:r>
            <a:r>
              <a:rPr lang="en-US" altLang="ko-KR" dirty="0" err="1" smtClean="0"/>
              <a:t>frm</a:t>
            </a:r>
            <a:r>
              <a:rPr lang="en-US" altLang="ko-KR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019175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dirty="0" smtClean="0"/>
              <a:t>}</a:t>
            </a:r>
          </a:p>
          <a:p>
            <a:pPr lvl="1"/>
            <a:endParaRPr lang="ko-KR" altLang="en-US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dirty="0" err="1" smtClean="0"/>
              <a:t>p.setLayout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gl</a:t>
            </a:r>
            <a:r>
              <a:rPr lang="en-US" altLang="ko-KR" dirty="0" smtClean="0"/>
              <a:t>);</a:t>
            </a:r>
          </a:p>
          <a:p>
            <a:pPr lvl="2"/>
            <a:r>
              <a:rPr lang="en-US" altLang="ko-KR" dirty="0" err="1" smtClean="0"/>
              <a:t>p.add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yes_bt</a:t>
            </a:r>
            <a:r>
              <a:rPr lang="en-US" altLang="ko-KR" dirty="0" smtClean="0"/>
              <a:t>);</a:t>
            </a:r>
          </a:p>
          <a:p>
            <a:pPr lvl="2"/>
            <a:r>
              <a:rPr lang="en-US" altLang="ko-KR" dirty="0" err="1" smtClean="0"/>
              <a:t>p.add</a:t>
            </a:r>
            <a:r>
              <a:rPr lang="en-US" altLang="ko-KR" dirty="0" smtClean="0"/>
              <a:t>(no1_bt);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("South", p);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}</a:t>
            </a:r>
          </a:p>
          <a:p>
            <a:r>
              <a:rPr lang="en-US" altLang="ko-KR" dirty="0" smtClean="0"/>
              <a:t>}</a:t>
            </a:r>
            <a:endParaRPr lang="en-US" altLang="ko-KR" sz="96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실습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476500"/>
            <a:ext cx="2857500" cy="1905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주변 </a:t>
            </a:r>
            <a:r>
              <a:rPr lang="ko-KR" altLang="en-US" dirty="0" smtClean="0"/>
              <a:t>클래스들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java.awt.Color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java.awt.Cursor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java.awt.Dimension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java.awt.Font</a:t>
            </a:r>
            <a:r>
              <a:rPr lang="en-US" altLang="ko-KR" dirty="0" smtClean="0"/>
              <a:t>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2657</TotalTime>
  <Words>1873</Words>
  <Application>Microsoft Office PowerPoint</Application>
  <PresentationFormat>화면 슬라이드 쇼(4:3)</PresentationFormat>
  <Paragraphs>461</Paragraphs>
  <Slides>40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1" baseType="lpstr">
      <vt:lpstr>iai</vt:lpstr>
      <vt:lpstr>Java 기초 (AWT 컴포넌트와 이벤트 처리 프로그래밍2)</vt:lpstr>
      <vt:lpstr>Last</vt:lpstr>
      <vt:lpstr>Contents</vt:lpstr>
      <vt:lpstr>Panel 클래스</vt:lpstr>
      <vt:lpstr>Panel</vt:lpstr>
      <vt:lpstr>Panel 실습</vt:lpstr>
      <vt:lpstr>Panel 실습</vt:lpstr>
      <vt:lpstr>Panel 실습</vt:lpstr>
      <vt:lpstr>주변 클래스들</vt:lpstr>
      <vt:lpstr>java.awt.Color 클래스</vt:lpstr>
      <vt:lpstr>java.awt.Color 클래스 실습</vt:lpstr>
      <vt:lpstr>java.awt.Color 클래스 실습</vt:lpstr>
      <vt:lpstr>java.awt.Color 클래스 실습</vt:lpstr>
      <vt:lpstr>java.awt.Cursor 클래스</vt:lpstr>
      <vt:lpstr>java.awt.Cursor 클래스 실습</vt:lpstr>
      <vt:lpstr>java.awt.Cursor 클래스 실습</vt:lpstr>
      <vt:lpstr>java.awt.Cursor 클래스 실습</vt:lpstr>
      <vt:lpstr>java.awt.Dimension 클래스</vt:lpstr>
      <vt:lpstr>java.awt.Dimension 클래스</vt:lpstr>
      <vt:lpstr>java.awt.Font 클래스</vt:lpstr>
      <vt:lpstr>java.awt.Font 클래스</vt:lpstr>
      <vt:lpstr>AWT 관련 컴포넌트</vt:lpstr>
      <vt:lpstr>Java.awt.Label  / Button 클래스</vt:lpstr>
      <vt:lpstr>Java.awt.Label  / Button 클래스</vt:lpstr>
      <vt:lpstr>Java.awt.Label  / Button 클래스</vt:lpstr>
      <vt:lpstr>Java.awt.Label  / Button 클래스</vt:lpstr>
      <vt:lpstr>Java.awt.Checkbox / CheckboxGroup클래스</vt:lpstr>
      <vt:lpstr>Java.awt.Checkbox / CheckboxGroup클래스</vt:lpstr>
      <vt:lpstr>Java.awt.Checkbox / CheckboxGroup클래스</vt:lpstr>
      <vt:lpstr>Java.awt.Checkbox / CheckboxGroup클래스</vt:lpstr>
      <vt:lpstr>Java.awt Choice / List 클래스</vt:lpstr>
      <vt:lpstr>Java.awt Choice / List 클래스</vt:lpstr>
      <vt:lpstr>Java.awt Choice / List 클래스</vt:lpstr>
      <vt:lpstr>Java.awt Choice / List 클래스</vt:lpstr>
      <vt:lpstr>Java.awt Choice / List 클래스</vt:lpstr>
      <vt:lpstr>Java.awt Choice / List 클래스</vt:lpstr>
      <vt:lpstr>Java.awt.TextField &amp; TextArea 클래스</vt:lpstr>
      <vt:lpstr>Java.awt.TextField &amp; TextArea 클래스</vt:lpstr>
      <vt:lpstr>Java.awt.TextField &amp; TextArea 클래스</vt:lpstr>
      <vt:lpstr>Java.awt.TextField &amp; TextArea 클래스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250</cp:revision>
  <dcterms:created xsi:type="dcterms:W3CDTF">2009-08-27T02:09:45Z</dcterms:created>
  <dcterms:modified xsi:type="dcterms:W3CDTF">2009-11-19T20:47:14Z</dcterms:modified>
</cp:coreProperties>
</file>