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12" r:id="rId3"/>
    <p:sldId id="367" r:id="rId4"/>
    <p:sldId id="560" r:id="rId5"/>
    <p:sldId id="564" r:id="rId6"/>
    <p:sldId id="567" r:id="rId7"/>
    <p:sldId id="561" r:id="rId8"/>
    <p:sldId id="562" r:id="rId9"/>
    <p:sldId id="566" r:id="rId10"/>
    <p:sldId id="565" r:id="rId11"/>
    <p:sldId id="563" r:id="rId12"/>
    <p:sldId id="568" r:id="rId13"/>
    <p:sldId id="569" r:id="rId14"/>
    <p:sldId id="570" r:id="rId15"/>
    <p:sldId id="571" r:id="rId16"/>
    <p:sldId id="572" r:id="rId17"/>
    <p:sldId id="573" r:id="rId18"/>
    <p:sldId id="574" r:id="rId19"/>
    <p:sldId id="576" r:id="rId20"/>
    <p:sldId id="577" r:id="rId21"/>
    <p:sldId id="578" r:id="rId22"/>
    <p:sldId id="579" r:id="rId23"/>
    <p:sldId id="580" r:id="rId24"/>
    <p:sldId id="581" r:id="rId25"/>
    <p:sldId id="582" r:id="rId26"/>
    <p:sldId id="575" r:id="rId27"/>
    <p:sldId id="583" r:id="rId28"/>
    <p:sldId id="584" r:id="rId29"/>
    <p:sldId id="585" r:id="rId30"/>
    <p:sldId id="586" r:id="rId31"/>
    <p:sldId id="588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92CA"/>
    <a:srgbClr val="0080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206" y="-84"/>
      </p:cViewPr>
      <p:guideLst>
        <p:guide orient="horz" pos="2160"/>
        <p:guide orient="horz" pos="3793"/>
        <p:guide orient="horz" pos="1842"/>
        <p:guide pos="2880"/>
        <p:guide pos="5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</a:t>
            </a:r>
            <a:r>
              <a:rPr lang="ko-KR" altLang="en-US" sz="2400" dirty="0" smtClean="0"/>
              <a:t>컴포넌트와 이벤트 처리 프로그래밍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2009. 11. 27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Adapter </a:t>
            </a:r>
            <a:r>
              <a:rPr lang="ko-KR" altLang="en-US" dirty="0" smtClean="0"/>
              <a:t>클래스를 상속받는 방법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Exam_01_Sub extends Frame{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Exam_01_Sub(String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();// </a:t>
            </a:r>
            <a:r>
              <a:rPr lang="ko-KR" altLang="en-US" b="1" dirty="0" smtClean="0"/>
              <a:t>화면초기화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();// Event </a:t>
            </a:r>
            <a:r>
              <a:rPr lang="ko-KR" altLang="en-US" b="1" dirty="0" smtClean="0"/>
              <a:t>추가 </a:t>
            </a:r>
            <a:r>
              <a:rPr lang="en-US" altLang="ko-KR" b="1" dirty="0" smtClean="0"/>
              <a:t>or Thread </a:t>
            </a:r>
            <a:r>
              <a:rPr lang="ko-KR" altLang="en-US" b="1" dirty="0" smtClean="0"/>
              <a:t>추가</a:t>
            </a:r>
          </a:p>
          <a:p>
            <a:pPr lvl="1"/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Adapter </a:t>
            </a:r>
            <a:r>
              <a:rPr lang="ko-KR" altLang="en-US" dirty="0" smtClean="0"/>
              <a:t>클래스를 상속받는 방법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start() {</a:t>
            </a:r>
          </a:p>
          <a:p>
            <a:pPr lvl="2"/>
            <a:r>
              <a:rPr lang="en-US" altLang="ko-KR" b="1" dirty="0" smtClean="0"/>
              <a:t>A </a:t>
            </a:r>
            <a:r>
              <a:rPr lang="en-US" altLang="ko-KR" b="1" dirty="0" err="1" smtClean="0"/>
              <a:t>ap</a:t>
            </a:r>
            <a:r>
              <a:rPr lang="en-US" altLang="ko-KR" b="1" dirty="0" smtClean="0"/>
              <a:t> = new A();</a:t>
            </a:r>
          </a:p>
          <a:p>
            <a:pPr lvl="2"/>
            <a:r>
              <a:rPr lang="en-US" altLang="ko-KR" b="1" dirty="0" err="1" smtClean="0"/>
              <a:t>bt.add</a:t>
            </a:r>
            <a:r>
              <a:rPr lang="en-US" altLang="ko-KR" b="1" dirty="0" err="1" smtClean="0"/>
              <a:t>Mouse</a:t>
            </a:r>
            <a:r>
              <a:rPr lang="en-US" altLang="ko-KR" b="1" dirty="0" err="1" smtClean="0"/>
              <a:t>Listener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ap</a:t>
            </a:r>
            <a:r>
              <a:rPr lang="en-US" altLang="ko-KR" b="1" dirty="0" smtClean="0"/>
              <a:t>);// </a:t>
            </a:r>
            <a:r>
              <a:rPr lang="ko-KR" altLang="en-US" b="1" dirty="0" smtClean="0"/>
              <a:t>버튼이 클릭하는 이벤트가 일어나게 되면</a:t>
            </a:r>
            <a:r>
              <a:rPr lang="en-US" altLang="ko-KR" b="1" dirty="0" smtClean="0"/>
              <a:t>??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class A </a:t>
            </a:r>
            <a:r>
              <a:rPr lang="en-US" altLang="ko-KR" b="1" dirty="0" smtClean="0"/>
              <a:t>extends </a:t>
            </a:r>
            <a:r>
              <a:rPr lang="en-US" altLang="ko-KR" b="1" dirty="0" err="1" smtClean="0"/>
              <a:t>MouseAdapter</a:t>
            </a:r>
            <a:r>
              <a:rPr lang="en-US" altLang="ko-KR" b="1" dirty="0" smtClean="0"/>
              <a:t> </a:t>
            </a:r>
            <a:r>
              <a:rPr lang="en-US" altLang="ko-KR" b="1" dirty="0" smtClean="0"/>
              <a:t>{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mouseClicked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</a:t>
            </a:r>
            <a:r>
              <a:rPr lang="en-US" altLang="ko-KR" b="1" dirty="0" smtClean="0"/>
              <a:t>e) {</a:t>
            </a:r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exit</a:t>
            </a:r>
            <a:r>
              <a:rPr lang="en-US" altLang="ko-KR" b="1" i="1" dirty="0" smtClean="0"/>
              <a:t>(0);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클래스에 </a:t>
            </a:r>
            <a:r>
              <a:rPr lang="en-US" altLang="ko-KR" dirty="0" smtClean="0"/>
              <a:t>Listener</a:t>
            </a:r>
            <a:r>
              <a:rPr lang="ko-KR" altLang="en-US" dirty="0" smtClean="0"/>
              <a:t>를 구현하는 방법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Exam_01_Sub extends </a:t>
            </a:r>
            <a:r>
              <a:rPr lang="en-US" altLang="ko-KR" b="1" u="sng" dirty="0" smtClean="0"/>
              <a:t>Frame implements </a:t>
            </a:r>
            <a:r>
              <a:rPr lang="en-US" altLang="ko-KR" b="1" u="sng" dirty="0" err="1" smtClean="0"/>
              <a:t>MouseListener</a:t>
            </a:r>
            <a:r>
              <a:rPr lang="en-US" altLang="ko-KR" b="1" u="sng" dirty="0" smtClean="0"/>
              <a:t>{</a:t>
            </a:r>
            <a:endParaRPr lang="en-US" altLang="ko-KR" b="1" u="sng" dirty="0" smtClean="0"/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Exam_01_Sub(String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();// </a:t>
            </a:r>
            <a:r>
              <a:rPr lang="ko-KR" altLang="en-US" b="1" dirty="0" smtClean="0"/>
              <a:t>화면초기화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();// Event </a:t>
            </a:r>
            <a:r>
              <a:rPr lang="ko-KR" altLang="en-US" b="1" dirty="0" smtClean="0"/>
              <a:t>추가 </a:t>
            </a:r>
            <a:r>
              <a:rPr lang="en-US" altLang="ko-KR" b="1" dirty="0" smtClean="0"/>
              <a:t>or Thread </a:t>
            </a:r>
            <a:r>
              <a:rPr lang="ko-KR" altLang="en-US" b="1" dirty="0" smtClean="0"/>
              <a:t>추가</a:t>
            </a:r>
          </a:p>
          <a:p>
            <a:pPr lvl="1"/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Frame </a:t>
            </a:r>
            <a:r>
              <a:rPr lang="ko-KR" altLang="en-US" dirty="0" smtClean="0"/>
              <a:t>클래스에 </a:t>
            </a:r>
            <a:r>
              <a:rPr lang="en-US" altLang="ko-KR" dirty="0" smtClean="0"/>
              <a:t>Listener</a:t>
            </a:r>
            <a:r>
              <a:rPr lang="ko-KR" altLang="en-US" dirty="0" smtClean="0"/>
              <a:t>를 구현하는 방법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start() {</a:t>
            </a:r>
          </a:p>
          <a:p>
            <a:pPr lvl="2"/>
            <a:r>
              <a:rPr lang="en-US" altLang="ko-KR" b="1" dirty="0" err="1" smtClean="0"/>
              <a:t>bt.add</a:t>
            </a:r>
            <a:r>
              <a:rPr lang="en-US" altLang="ko-KR" b="1" dirty="0" err="1" smtClean="0"/>
              <a:t>Mouse</a:t>
            </a:r>
            <a:r>
              <a:rPr lang="en-US" altLang="ko-KR" b="1" dirty="0" err="1" smtClean="0"/>
              <a:t>Listener</a:t>
            </a:r>
            <a:r>
              <a:rPr lang="en-US" altLang="ko-KR" b="1" dirty="0" smtClean="0"/>
              <a:t>(this);// </a:t>
            </a:r>
            <a:r>
              <a:rPr lang="ko-KR" altLang="en-US" b="1" dirty="0" smtClean="0"/>
              <a:t>버튼이 클릭하는 이벤트가 일어나게 되면</a:t>
            </a:r>
            <a:r>
              <a:rPr lang="en-US" altLang="ko-KR" b="1" dirty="0" smtClean="0"/>
              <a:t>??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mouseClicked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exit</a:t>
            </a:r>
            <a:r>
              <a:rPr lang="en-US" altLang="ko-KR" b="1" i="1" dirty="0" smtClean="0"/>
              <a:t>(0);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mousePressed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mouseReleased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mouseEntered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mouseExited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{}</a:t>
            </a:r>
            <a:endParaRPr lang="en-US" altLang="ko-KR" b="1" dirty="0" smtClean="0"/>
          </a:p>
          <a:p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익명 중첩 클래스를 사용하는 방법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Exam_01_Sub extends </a:t>
            </a:r>
            <a:r>
              <a:rPr lang="en-US" altLang="ko-KR" b="1" u="sng" dirty="0" smtClean="0"/>
              <a:t>Frame {</a:t>
            </a:r>
            <a:endParaRPr lang="en-US" altLang="ko-KR" b="1" u="sng" dirty="0" smtClean="0"/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Exam_01_Sub(String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();// </a:t>
            </a:r>
            <a:r>
              <a:rPr lang="ko-KR" altLang="en-US" b="1" dirty="0" smtClean="0"/>
              <a:t>화면초기화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();// Event </a:t>
            </a:r>
            <a:r>
              <a:rPr lang="ko-KR" altLang="en-US" b="1" dirty="0" smtClean="0"/>
              <a:t>추가 </a:t>
            </a:r>
            <a:r>
              <a:rPr lang="en-US" altLang="ko-KR" b="1" dirty="0" smtClean="0"/>
              <a:t>or Thread </a:t>
            </a:r>
            <a:r>
              <a:rPr lang="ko-KR" altLang="en-US" b="1" dirty="0" smtClean="0"/>
              <a:t>추가</a:t>
            </a:r>
          </a:p>
          <a:p>
            <a:pPr lvl="1"/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익명 중첩 클래스를 사용하는 방법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start() </a:t>
            </a:r>
            <a:r>
              <a:rPr lang="en-US" altLang="ko-KR" b="1" dirty="0" smtClean="0"/>
              <a:t>{</a:t>
            </a:r>
          </a:p>
          <a:p>
            <a:pPr lvl="1"/>
            <a:r>
              <a:rPr lang="en-US" altLang="ko-KR" b="1" dirty="0" smtClean="0"/>
              <a:t>	</a:t>
            </a:r>
            <a:r>
              <a:rPr lang="en-US" altLang="ko-KR" b="1" dirty="0" err="1" smtClean="0"/>
              <a:t>MouseAdapter</a:t>
            </a:r>
            <a:r>
              <a:rPr lang="en-US" altLang="ko-KR" b="1" dirty="0" smtClean="0"/>
              <a:t> ma = new </a:t>
            </a:r>
            <a:r>
              <a:rPr lang="en-US" altLang="ko-KR" b="1" dirty="0" err="1" smtClean="0"/>
              <a:t>MouseAdapter</a:t>
            </a:r>
            <a:r>
              <a:rPr lang="en-US" altLang="ko-KR" b="1" dirty="0" smtClean="0"/>
              <a:t>() {</a:t>
            </a:r>
          </a:p>
          <a:p>
            <a:pPr lvl="3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mouseClicked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</a:t>
            </a:r>
          </a:p>
          <a:p>
            <a:pPr lvl="4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exit</a:t>
            </a:r>
            <a:r>
              <a:rPr lang="en-US" altLang="ko-KR" b="1" i="1" dirty="0" smtClean="0"/>
              <a:t>(0);</a:t>
            </a:r>
          </a:p>
          <a:p>
            <a:pPr lvl="3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	};</a:t>
            </a:r>
            <a:endParaRPr lang="en-US" altLang="ko-KR" b="1" dirty="0" smtClean="0"/>
          </a:p>
          <a:p>
            <a:pPr lvl="2"/>
            <a:r>
              <a:rPr lang="en-US" altLang="ko-KR" b="1" dirty="0" err="1" smtClean="0"/>
              <a:t>bt.add</a:t>
            </a:r>
            <a:r>
              <a:rPr lang="en-US" altLang="ko-KR" b="1" dirty="0" err="1" smtClean="0"/>
              <a:t>Mouse</a:t>
            </a:r>
            <a:r>
              <a:rPr lang="en-US" altLang="ko-KR" b="1" dirty="0" err="1" smtClean="0"/>
              <a:t>Listener</a:t>
            </a:r>
            <a:r>
              <a:rPr lang="en-US" altLang="ko-KR" b="1" dirty="0" smtClean="0"/>
              <a:t>(ma);// </a:t>
            </a:r>
            <a:r>
              <a:rPr lang="ko-KR" altLang="en-US" b="1" dirty="0" smtClean="0"/>
              <a:t>버튼이 클릭하는 이벤트가 일어나게 되면</a:t>
            </a:r>
            <a:r>
              <a:rPr lang="en-US" altLang="ko-KR" b="1" dirty="0" smtClean="0"/>
              <a:t>??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활용 범위</a:t>
            </a:r>
          </a:p>
          <a:p>
            <a:pPr lvl="1"/>
            <a:r>
              <a:rPr lang="en-US" altLang="ko-KR" dirty="0" err="1" smtClean="0"/>
              <a:t>ActionListener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버튼클릭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메뉴선택 등</a:t>
            </a:r>
          </a:p>
          <a:p>
            <a:pPr lvl="1"/>
            <a:r>
              <a:rPr lang="en-US" altLang="ko-KR" dirty="0" err="1" smtClean="0"/>
              <a:t>WindowAdapter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WindowListener</a:t>
            </a:r>
            <a:r>
              <a:rPr lang="en-US" altLang="ko-KR" dirty="0" smtClean="0"/>
              <a:t> : Frame </a:t>
            </a:r>
            <a:r>
              <a:rPr lang="ko-KR" altLang="en-US" dirty="0" smtClean="0"/>
              <a:t>관련</a:t>
            </a:r>
          </a:p>
          <a:p>
            <a:pPr lvl="1"/>
            <a:r>
              <a:rPr lang="en-US" altLang="ko-KR" dirty="0" err="1" smtClean="0"/>
              <a:t>MouseAdapter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MouseListener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마우스 클릭 등 마우스 관련</a:t>
            </a:r>
          </a:p>
          <a:p>
            <a:pPr lvl="1"/>
            <a:r>
              <a:rPr lang="en-US" altLang="ko-KR" dirty="0" err="1" smtClean="0"/>
              <a:t>MouseMotionAdapter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MouseMotionListener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마우스 움직임 관련</a:t>
            </a:r>
          </a:p>
          <a:p>
            <a:pPr lvl="1"/>
            <a:r>
              <a:rPr lang="en-US" altLang="ko-KR" dirty="0" err="1" smtClean="0"/>
              <a:t>KeyAdapter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KeyListener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키 관련</a:t>
            </a:r>
          </a:p>
          <a:p>
            <a:pPr lvl="1"/>
            <a:r>
              <a:rPr lang="en-US" altLang="ko-KR" dirty="0" err="1" smtClean="0"/>
              <a:t>FocusAdapter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FocusListener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포커스 관련</a:t>
            </a:r>
          </a:p>
          <a:p>
            <a:pPr lvl="1"/>
            <a:r>
              <a:rPr lang="en-US" altLang="ko-KR" dirty="0" err="1" smtClean="0"/>
              <a:t>ItemListener</a:t>
            </a:r>
            <a:r>
              <a:rPr lang="en-US" altLang="ko-KR" dirty="0" smtClean="0"/>
              <a:t> : List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Choice</a:t>
            </a:r>
            <a:r>
              <a:rPr lang="ko-KR" altLang="en-US" dirty="0" smtClean="0"/>
              <a:t>에서의 아이템 관련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ActionListener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버튼클릭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메뉴선택 등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Exam_01_Sub extends </a:t>
            </a:r>
            <a:r>
              <a:rPr lang="en-US" altLang="ko-KR" b="1" u="sng" dirty="0" smtClean="0"/>
              <a:t>Frame {</a:t>
            </a:r>
            <a:endParaRPr lang="en-US" altLang="ko-KR" b="1" u="sng" dirty="0" smtClean="0"/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Exam_01_Sub(String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();// </a:t>
            </a:r>
            <a:r>
              <a:rPr lang="ko-KR" altLang="en-US" b="1" dirty="0" smtClean="0"/>
              <a:t>화면초기화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();// Event </a:t>
            </a:r>
            <a:r>
              <a:rPr lang="ko-KR" altLang="en-US" b="1" dirty="0" smtClean="0"/>
              <a:t>추가 </a:t>
            </a:r>
            <a:r>
              <a:rPr lang="en-US" altLang="ko-KR" b="1" dirty="0" smtClean="0"/>
              <a:t>or Thread </a:t>
            </a:r>
            <a:r>
              <a:rPr lang="ko-KR" altLang="en-US" b="1" dirty="0" smtClean="0"/>
              <a:t>추가</a:t>
            </a:r>
          </a:p>
          <a:p>
            <a:pPr lvl="1"/>
            <a:r>
              <a:rPr lang="en-US" altLang="ko-KR" b="1" dirty="0" smtClean="0"/>
              <a:t>}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019175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ActionListener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버튼클릭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메뉴선택 등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Exam_02_Sub extends Frame implements </a:t>
            </a:r>
            <a:r>
              <a:rPr lang="en-US" altLang="ko-KR" b="1" u="sng" dirty="0" err="1" smtClean="0"/>
              <a:t>ActionListener</a:t>
            </a:r>
            <a:r>
              <a:rPr lang="en-US" altLang="ko-KR" b="1" u="sng" dirty="0" smtClean="0"/>
              <a:t>{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MenuBar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mb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MenuBar</a:t>
            </a:r>
            <a:r>
              <a:rPr lang="en-US" altLang="ko-KR" b="1" dirty="0" smtClean="0"/>
              <a:t>();</a:t>
            </a:r>
          </a:p>
          <a:p>
            <a:pPr lvl="1"/>
            <a:r>
              <a:rPr lang="fr-FR" altLang="ko-KR" b="1" dirty="0" smtClean="0"/>
              <a:t>private Menu file = new Menu("FILE");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MenuItem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fopen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MenuItem</a:t>
            </a:r>
            <a:r>
              <a:rPr lang="en-US" altLang="ko-KR" b="1" dirty="0" smtClean="0"/>
              <a:t>("OPEN");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MenuItem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fsave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MenuItem</a:t>
            </a:r>
            <a:r>
              <a:rPr lang="en-US" altLang="ko-KR" b="1" dirty="0" smtClean="0"/>
              <a:t>("SAVE");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FileDialog</a:t>
            </a:r>
            <a:r>
              <a:rPr lang="en-US" altLang="ko-KR" b="1" dirty="0" smtClean="0"/>
              <a:t> fdlg1 = new </a:t>
            </a:r>
            <a:r>
              <a:rPr lang="en-US" altLang="ko-KR" b="1" dirty="0" err="1" smtClean="0"/>
              <a:t>FileDialog</a:t>
            </a:r>
            <a:r>
              <a:rPr lang="en-US" altLang="ko-KR" b="1" dirty="0" smtClean="0"/>
              <a:t>(this, "</a:t>
            </a:r>
            <a:r>
              <a:rPr lang="ko-KR" altLang="en-US" b="1" dirty="0" err="1" smtClean="0"/>
              <a:t>내꺼</a:t>
            </a:r>
            <a:r>
              <a:rPr lang="ko-KR" altLang="en-US" b="1" dirty="0" smtClean="0"/>
              <a:t> 열기</a:t>
            </a:r>
            <a:r>
              <a:rPr lang="en-US" altLang="ko-KR" b="1" dirty="0" smtClean="0"/>
              <a:t>", </a:t>
            </a:r>
            <a:r>
              <a:rPr lang="en-US" altLang="ko-KR" b="1" dirty="0" err="1" smtClean="0"/>
              <a:t>FileDialog.</a:t>
            </a:r>
            <a:r>
              <a:rPr lang="en-US" altLang="ko-KR" b="1" i="1" dirty="0" err="1" smtClean="0"/>
              <a:t>LOAD</a:t>
            </a:r>
            <a:r>
              <a:rPr lang="en-US" altLang="ko-KR" b="1" i="1" dirty="0" smtClean="0"/>
              <a:t>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FileDialog</a:t>
            </a:r>
            <a:r>
              <a:rPr lang="en-US" altLang="ko-KR" b="1" dirty="0" smtClean="0"/>
              <a:t> fdlg2 = new </a:t>
            </a:r>
            <a:r>
              <a:rPr lang="en-US" altLang="ko-KR" b="1" dirty="0" err="1" smtClean="0"/>
              <a:t>FileDialog</a:t>
            </a:r>
            <a:r>
              <a:rPr lang="en-US" altLang="ko-KR" b="1" dirty="0" smtClean="0"/>
              <a:t>(this, "</a:t>
            </a:r>
            <a:r>
              <a:rPr lang="ko-KR" altLang="en-US" b="1" dirty="0" err="1" smtClean="0"/>
              <a:t>내꺼</a:t>
            </a:r>
            <a:r>
              <a:rPr lang="ko-KR" altLang="en-US" b="1" dirty="0" smtClean="0"/>
              <a:t> 저장</a:t>
            </a:r>
            <a:r>
              <a:rPr lang="en-US" altLang="ko-KR" b="1" dirty="0" smtClean="0"/>
              <a:t>", </a:t>
            </a:r>
            <a:r>
              <a:rPr lang="en-US" altLang="ko-KR" b="1" dirty="0" err="1" smtClean="0"/>
              <a:t>FileDialog.</a:t>
            </a:r>
            <a:r>
              <a:rPr lang="en-US" altLang="ko-KR" b="1" i="1" dirty="0" err="1" smtClean="0"/>
              <a:t>SAVE</a:t>
            </a:r>
            <a:r>
              <a:rPr lang="en-US" altLang="ko-KR" b="1" i="1" dirty="0" smtClean="0"/>
              <a:t>);</a:t>
            </a:r>
          </a:p>
          <a:p>
            <a:pPr lvl="1"/>
            <a:endParaRPr lang="ko-KR" altLang="en-US" b="1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ActionListener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버튼클릭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메뉴선택 등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Exam_02_Sub(String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Last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Panel </a:t>
            </a:r>
            <a:r>
              <a:rPr lang="ko-KR" altLang="en-US" dirty="0" smtClean="0"/>
              <a:t>클래스</a:t>
            </a:r>
          </a:p>
          <a:p>
            <a:endParaRPr lang="ko-KR" altLang="en-US" dirty="0" smtClean="0"/>
          </a:p>
          <a:p>
            <a:r>
              <a:rPr lang="ko-KR" altLang="en-US" dirty="0" smtClean="0"/>
              <a:t>주변 클래스들</a:t>
            </a:r>
          </a:p>
          <a:p>
            <a:endParaRPr lang="ko-KR" altLang="en-US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smtClean="0"/>
              <a:t>관련 컴포넌트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ActionListener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버튼클릭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메뉴선택 등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file.add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fopen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file.add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fsave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mb.add</a:t>
            </a:r>
            <a:r>
              <a:rPr lang="en-US" altLang="ko-KR" b="1" dirty="0" smtClean="0"/>
              <a:t>(file);</a:t>
            </a:r>
          </a:p>
          <a:p>
            <a:pPr lvl="2"/>
            <a:r>
              <a:rPr lang="en-US" altLang="ko-KR" b="1" dirty="0" err="1" smtClean="0"/>
              <a:t>this.setMenuBar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mb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start() {</a:t>
            </a:r>
          </a:p>
          <a:p>
            <a:pPr lvl="2"/>
            <a:r>
              <a:rPr lang="en-US" altLang="ko-KR" b="1" dirty="0" err="1" smtClean="0"/>
              <a:t>fopen.addActionListener</a:t>
            </a:r>
            <a:r>
              <a:rPr lang="en-US" altLang="ko-KR" b="1" dirty="0" smtClean="0"/>
              <a:t>(this);</a:t>
            </a:r>
          </a:p>
          <a:p>
            <a:pPr lvl="2"/>
            <a:r>
              <a:rPr lang="en-US" altLang="ko-KR" b="1" dirty="0" err="1" smtClean="0"/>
              <a:t>fsave.addActionListener</a:t>
            </a:r>
            <a:r>
              <a:rPr lang="en-US" altLang="ko-KR" b="1" dirty="0" smtClean="0"/>
              <a:t>(this);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actionPerformed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ActionEvent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smtClean="0"/>
              <a:t>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</a:t>
            </a:r>
            <a:r>
              <a:rPr lang="en-US" altLang="ko-KR" b="1" dirty="0" err="1" smtClean="0"/>
              <a:t>fopen</a:t>
            </a:r>
            <a:r>
              <a:rPr lang="en-US" altLang="ko-KR" b="1" dirty="0" smtClean="0"/>
              <a:t>) </a:t>
            </a:r>
            <a:r>
              <a:rPr lang="en-US" altLang="ko-KR" b="1" dirty="0" smtClean="0"/>
              <a:t>fdlg1.setVisible(true);</a:t>
            </a:r>
            <a:endParaRPr lang="en-US" altLang="ko-KR" b="1" dirty="0" smtClean="0"/>
          </a:p>
          <a:p>
            <a:pPr lvl="2"/>
            <a:r>
              <a:rPr lang="en-US" altLang="ko-KR" b="1" dirty="0" smtClean="0"/>
              <a:t>else 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</a:t>
            </a:r>
            <a:r>
              <a:rPr lang="en-US" altLang="ko-KR" b="1" dirty="0" err="1" smtClean="0"/>
              <a:t>fsave</a:t>
            </a:r>
            <a:r>
              <a:rPr lang="en-US" altLang="ko-KR" b="1" dirty="0" smtClean="0"/>
              <a:t>) </a:t>
            </a:r>
            <a:r>
              <a:rPr lang="en-US" altLang="ko-KR" b="1" dirty="0" smtClean="0"/>
              <a:t>fdlg2.setVisible(true);</a:t>
            </a:r>
            <a:endParaRPr lang="en-US" altLang="ko-KR" b="1" dirty="0" smtClean="0"/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  <a:endParaRPr lang="ko-KR" altLang="en-US" b="1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ActionListener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버튼클릭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메뉴선택 등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1754326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ko-KR" altLang="en-US" b="1" dirty="0" smtClean="0"/>
          </a:p>
          <a:p>
            <a:r>
              <a:rPr lang="en-US" altLang="ko-KR" b="1" dirty="0" smtClean="0"/>
              <a:t>public class Exam_02 {</a:t>
            </a:r>
          </a:p>
          <a:p>
            <a:pPr lvl="1"/>
            <a:r>
              <a:rPr lang="en-US" altLang="ko-KR" b="1" dirty="0" smtClean="0"/>
              <a:t>public static void main(String[] </a:t>
            </a:r>
            <a:r>
              <a:rPr lang="en-US" altLang="ko-KR" b="1" dirty="0" err="1" smtClean="0"/>
              <a:t>ar</a:t>
            </a:r>
            <a:r>
              <a:rPr lang="en-US" altLang="ko-KR" b="1" dirty="0" smtClean="0"/>
              <a:t>) {</a:t>
            </a:r>
          </a:p>
          <a:p>
            <a:pPr lvl="1"/>
            <a:r>
              <a:rPr lang="en-US" altLang="ko-KR" b="1" dirty="0" smtClean="0"/>
              <a:t>Exam_02_Sub </a:t>
            </a:r>
            <a:r>
              <a:rPr lang="en-US" altLang="ko-KR" b="1" u="sng" dirty="0" smtClean="0"/>
              <a:t>ex = new Exam_02_Sub("</a:t>
            </a:r>
            <a:r>
              <a:rPr lang="ko-KR" altLang="en-US" b="1" u="sng" dirty="0" smtClean="0"/>
              <a:t>제목</a:t>
            </a:r>
            <a:r>
              <a:rPr lang="en-US" altLang="ko-KR" b="1" u="sng" dirty="0" smtClean="0"/>
              <a:t>");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019175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WindowAdapter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WindowListener</a:t>
            </a:r>
            <a:r>
              <a:rPr lang="en-US" altLang="ko-KR" dirty="0" smtClean="0"/>
              <a:t> : Frame </a:t>
            </a:r>
            <a:r>
              <a:rPr lang="ko-KR" altLang="en-US" dirty="0" smtClean="0"/>
              <a:t>관련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Exam_02_Sub extends Frame implements </a:t>
            </a:r>
            <a:r>
              <a:rPr lang="en-US" altLang="ko-KR" b="1" u="sng" dirty="0" err="1" smtClean="0"/>
              <a:t>ActionListener,WindowListener</a:t>
            </a:r>
            <a:r>
              <a:rPr lang="en-US" altLang="ko-KR" b="1" u="sng" dirty="0" smtClean="0"/>
              <a:t> {</a:t>
            </a:r>
            <a:endParaRPr lang="en-US" altLang="ko-KR" b="1" u="sng" dirty="0" smtClean="0"/>
          </a:p>
          <a:p>
            <a:pPr lvl="1"/>
            <a:endParaRPr lang="en-US" altLang="ko-KR" b="1" dirty="0" smtClean="0"/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start() </a:t>
            </a:r>
            <a:r>
              <a:rPr lang="en-US" altLang="ko-KR" b="1" dirty="0" smtClean="0"/>
              <a:t>{</a:t>
            </a:r>
          </a:p>
          <a:p>
            <a:pPr lvl="1"/>
            <a:r>
              <a:rPr lang="en-US" altLang="ko-KR" b="1" dirty="0" smtClean="0"/>
              <a:t>	</a:t>
            </a:r>
            <a:r>
              <a:rPr lang="en-US" altLang="ko-KR" b="1" dirty="0" err="1" smtClean="0"/>
              <a:t>this.addWindowListener</a:t>
            </a:r>
            <a:r>
              <a:rPr lang="en-US" altLang="ko-KR" b="1" dirty="0" smtClean="0"/>
              <a:t>(this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windowClosing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WindowEvent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exit</a:t>
            </a:r>
            <a:r>
              <a:rPr lang="en-US" altLang="ko-KR" b="1" i="1" dirty="0" smtClean="0"/>
              <a:t>(0);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windowClosed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WindowEvent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windowOpened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WindowEvent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windowActivated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WindowEvent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windowDeactivated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WindowEvent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windowIconified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WindowEvent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windowDeiconified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WindowEvent</a:t>
            </a:r>
            <a:r>
              <a:rPr lang="en-US" altLang="ko-KR" b="1" dirty="0" smtClean="0"/>
              <a:t> e) </a:t>
            </a:r>
            <a:r>
              <a:rPr lang="en-US" altLang="ko-KR" b="1" dirty="0" smtClean="0"/>
              <a:t>{}</a:t>
            </a:r>
          </a:p>
          <a:p>
            <a:r>
              <a:rPr lang="en-US" altLang="ko-KR" b="1" dirty="0" smtClean="0"/>
              <a:t>}</a:t>
            </a:r>
            <a:endParaRPr lang="ko-KR" altLang="en-US" b="1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9200"/>
            <a:ext cx="8472518" cy="4910138"/>
          </a:xfrm>
        </p:spPr>
        <p:txBody>
          <a:bodyPr/>
          <a:lstStyle/>
          <a:p>
            <a:r>
              <a:rPr lang="en-US" altLang="ko-KR" dirty="0" err="1" smtClean="0"/>
              <a:t>MouseAdapter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MouseListener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마우스 클릭 등 마우스 관련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  <a:endParaRPr lang="ko-KR" altLang="en-US" b="1" dirty="0" smtClean="0"/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Exam_03_Sub extends Frame implements </a:t>
            </a:r>
            <a:r>
              <a:rPr lang="en-US" altLang="ko-KR" b="1" u="sng" dirty="0" err="1" smtClean="0"/>
              <a:t>MouseListener</a:t>
            </a:r>
            <a:r>
              <a:rPr lang="en-US" altLang="ko-KR" b="1" u="sng" dirty="0" smtClean="0"/>
              <a:t>, </a:t>
            </a:r>
            <a:r>
              <a:rPr lang="en-US" altLang="ko-KR" b="1" u="sng" dirty="0" err="1" smtClean="0"/>
              <a:t>MouseMotionListener</a:t>
            </a:r>
            <a:r>
              <a:rPr lang="en-US" altLang="ko-KR" b="1" u="sng" dirty="0" smtClean="0"/>
              <a:t>{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private Label lb = new Label("x = 000, y = 000");</a:t>
            </a:r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BorderLayout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Exam_03_Sub(String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</a:t>
            </a:r>
            <a:endParaRPr lang="ko-KR" altLang="en-US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429132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9200"/>
            <a:ext cx="8401080" cy="4910138"/>
          </a:xfrm>
        </p:spPr>
        <p:txBody>
          <a:bodyPr/>
          <a:lstStyle/>
          <a:p>
            <a:r>
              <a:rPr lang="en-US" altLang="ko-KR" dirty="0" err="1" smtClean="0"/>
              <a:t>MouseAdapter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MouseListener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마우스 클릭 등 마우스 관련</a:t>
            </a:r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(300</a:t>
            </a:r>
            <a:r>
              <a:rPr lang="en-US" altLang="ko-KR" b="1" dirty="0" smtClean="0"/>
              <a:t>, 200);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("North", lb);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("South",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  <a:endParaRPr lang="ko-KR" altLang="en-US" b="1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9200"/>
            <a:ext cx="8401080" cy="4910138"/>
          </a:xfrm>
        </p:spPr>
        <p:txBody>
          <a:bodyPr/>
          <a:lstStyle/>
          <a:p>
            <a:r>
              <a:rPr lang="en-US" altLang="ko-KR" dirty="0" err="1" smtClean="0"/>
              <a:t>MouseAdapter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MouseListener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마우스 클릭 등 마우스 관련</a:t>
            </a:r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start() {</a:t>
            </a:r>
          </a:p>
          <a:p>
            <a:pPr lvl="2"/>
            <a:r>
              <a:rPr lang="en-US" altLang="ko-KR" b="1" dirty="0" err="1" smtClean="0"/>
              <a:t>bt.addMouseListener</a:t>
            </a:r>
            <a:r>
              <a:rPr lang="en-US" altLang="ko-KR" b="1" dirty="0" smtClean="0"/>
              <a:t>(this);</a:t>
            </a:r>
          </a:p>
          <a:p>
            <a:pPr lvl="2"/>
            <a:r>
              <a:rPr lang="en-US" altLang="ko-KR" b="1" dirty="0" err="1" smtClean="0"/>
              <a:t>this.addMouseMotionListener</a:t>
            </a:r>
            <a:r>
              <a:rPr lang="en-US" altLang="ko-KR" b="1" dirty="0" smtClean="0"/>
              <a:t>(this);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mouseClicked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mouseEntered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smtClean="0"/>
              <a:t>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 {</a:t>
            </a:r>
          </a:p>
          <a:p>
            <a:pPr lvl="3"/>
            <a:r>
              <a:rPr lang="en-US" altLang="ko-KR" b="1" dirty="0" err="1" smtClean="0"/>
              <a:t>bt.setLabel</a:t>
            </a:r>
            <a:r>
              <a:rPr lang="en-US" altLang="ko-KR" b="1" dirty="0" smtClean="0"/>
              <a:t>("</a:t>
            </a:r>
            <a:r>
              <a:rPr lang="ko-KR" altLang="en-US" b="1" dirty="0" err="1" smtClean="0"/>
              <a:t>버튼위에</a:t>
            </a:r>
            <a:r>
              <a:rPr lang="ko-KR" altLang="en-US" b="1" dirty="0" smtClean="0"/>
              <a:t> 마우스가 있네요</a:t>
            </a:r>
            <a:r>
              <a:rPr lang="en-US" altLang="ko-KR" b="1" dirty="0" smtClean="0"/>
              <a:t>!");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mouseExited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smtClean="0"/>
              <a:t>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 {</a:t>
            </a:r>
          </a:p>
          <a:p>
            <a:pPr lvl="3"/>
            <a:r>
              <a:rPr lang="en-US" altLang="ko-KR" b="1" dirty="0" err="1" smtClean="0"/>
              <a:t>bt.setLabel</a:t>
            </a:r>
            <a:r>
              <a:rPr lang="en-US" altLang="ko-KR" b="1" dirty="0" smtClean="0"/>
              <a:t>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9200"/>
            <a:ext cx="8401080" cy="4910138"/>
          </a:xfrm>
        </p:spPr>
        <p:txBody>
          <a:bodyPr/>
          <a:lstStyle/>
          <a:p>
            <a:r>
              <a:rPr lang="en-US" altLang="ko-KR" dirty="0" err="1" smtClean="0"/>
              <a:t>MouseAdapter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MouseListener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마우스 클릭 등 마우스 관련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</a:t>
            </a:r>
            <a:r>
              <a:rPr lang="en-US" altLang="ko-KR" b="1" dirty="0" err="1" smtClean="0"/>
              <a:t>mousePressed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</a:t>
            </a:r>
            <a:r>
              <a:rPr lang="en-US" altLang="ko-KR" b="1" dirty="0" smtClean="0"/>
              <a:t>{}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mouseReleased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</a:t>
            </a:r>
            <a:r>
              <a:rPr lang="en-US" altLang="ko-KR" b="1" dirty="0" smtClean="0"/>
              <a:t>{}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mouseDragged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smtClean="0"/>
              <a:t>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this) {</a:t>
            </a:r>
          </a:p>
          <a:p>
            <a:pPr lvl="3"/>
            <a:r>
              <a:rPr lang="en-US" altLang="ko-KR" b="1" dirty="0" err="1" smtClean="0"/>
              <a:t>int</a:t>
            </a:r>
            <a:r>
              <a:rPr lang="en-US" altLang="ko-KR" b="1" dirty="0" smtClean="0"/>
              <a:t> x = </a:t>
            </a:r>
            <a:r>
              <a:rPr lang="en-US" altLang="ko-KR" b="1" dirty="0" err="1" smtClean="0"/>
              <a:t>e.getX</a:t>
            </a:r>
            <a:r>
              <a:rPr lang="en-US" altLang="ko-KR" b="1" dirty="0" smtClean="0"/>
              <a:t>();</a:t>
            </a:r>
          </a:p>
          <a:p>
            <a:pPr lvl="3"/>
            <a:r>
              <a:rPr lang="en-US" altLang="ko-KR" b="1" dirty="0" err="1" smtClean="0"/>
              <a:t>int</a:t>
            </a:r>
            <a:r>
              <a:rPr lang="en-US" altLang="ko-KR" b="1" dirty="0" smtClean="0"/>
              <a:t> y = </a:t>
            </a:r>
            <a:r>
              <a:rPr lang="en-US" altLang="ko-KR" b="1" dirty="0" err="1" smtClean="0"/>
              <a:t>e.getY</a:t>
            </a:r>
            <a:r>
              <a:rPr lang="en-US" altLang="ko-KR" b="1" dirty="0" smtClean="0"/>
              <a:t>();</a:t>
            </a:r>
            <a:endParaRPr lang="ko-KR" altLang="en-US" b="1" dirty="0" smtClean="0"/>
          </a:p>
          <a:p>
            <a:pPr lvl="3"/>
            <a:r>
              <a:rPr lang="es-ES" altLang="ko-KR" b="1" dirty="0" smtClean="0"/>
              <a:t>lb.setText("x = " + x + ", y = " + y);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}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mouseMoved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MouseEvent</a:t>
            </a:r>
            <a:r>
              <a:rPr lang="en-US" altLang="ko-KR" b="1" dirty="0" smtClean="0"/>
              <a:t> e) </a:t>
            </a:r>
            <a:r>
              <a:rPr lang="en-US" altLang="ko-KR" b="1" dirty="0" smtClean="0"/>
              <a:t>{}</a:t>
            </a:r>
          </a:p>
          <a:p>
            <a:r>
              <a:rPr lang="en-US" altLang="ko-KR" b="1" dirty="0" smtClean="0"/>
              <a:t>}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public class Exam_03 {</a:t>
            </a:r>
          </a:p>
          <a:p>
            <a:pPr lvl="1"/>
            <a:r>
              <a:rPr lang="en-US" altLang="ko-KR" b="1" dirty="0" smtClean="0"/>
              <a:t>public static void main(String[] </a:t>
            </a:r>
            <a:r>
              <a:rPr lang="en-US" altLang="ko-KR" b="1" dirty="0" err="1" smtClean="0"/>
              <a:t>ar</a:t>
            </a:r>
            <a:r>
              <a:rPr lang="en-US" altLang="ko-KR" b="1" dirty="0" smtClean="0"/>
              <a:t>) {</a:t>
            </a:r>
          </a:p>
          <a:p>
            <a:pPr lvl="2"/>
            <a:r>
              <a:rPr lang="en-US" altLang="ko-KR" b="1" dirty="0" smtClean="0"/>
              <a:t>Exam_03_Sub </a:t>
            </a:r>
            <a:r>
              <a:rPr lang="en-US" altLang="ko-KR" b="1" u="sng" dirty="0" smtClean="0"/>
              <a:t>ex = new Exam_03_Sub("</a:t>
            </a:r>
            <a:r>
              <a:rPr lang="ko-KR" altLang="en-US" b="1" u="sng" dirty="0" smtClean="0"/>
              <a:t>제목</a:t>
            </a:r>
            <a:r>
              <a:rPr lang="en-US" altLang="ko-KR" b="1" u="sng" dirty="0" smtClean="0"/>
              <a:t>");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KeyAdapter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KeyListener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키 관련</a:t>
            </a:r>
          </a:p>
          <a:p>
            <a:r>
              <a:rPr lang="en-US" altLang="ko-KR" dirty="0" err="1" smtClean="0"/>
              <a:t>FocusAdapter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FocusListener</a:t>
            </a:r>
            <a:r>
              <a:rPr lang="en-US" altLang="ko-KR" dirty="0" smtClean="0"/>
              <a:t> : </a:t>
            </a:r>
            <a:r>
              <a:rPr lang="ko-KR" altLang="en-US" dirty="0" smtClean="0"/>
              <a:t>포커스 관련</a:t>
            </a:r>
          </a:p>
          <a:p>
            <a:r>
              <a:rPr lang="en-US" altLang="ko-KR" dirty="0" err="1" smtClean="0"/>
              <a:t>ItemListener</a:t>
            </a:r>
            <a:r>
              <a:rPr lang="en-US" altLang="ko-KR" dirty="0" smtClean="0"/>
              <a:t> : List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Choice</a:t>
            </a:r>
            <a:r>
              <a:rPr lang="ko-KR" altLang="en-US" dirty="0" smtClean="0"/>
              <a:t>에서의 아이템 관련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571480"/>
            <a:ext cx="2381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0670" y="2500306"/>
            <a:ext cx="7622659" cy="4247317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Exam_04_Sub extends Frame implements </a:t>
            </a:r>
            <a:r>
              <a:rPr lang="en-US" altLang="ko-KR" b="1" u="sng" dirty="0" err="1" smtClean="0"/>
              <a:t>FocusListener</a:t>
            </a:r>
            <a:r>
              <a:rPr lang="en-US" altLang="ko-KR" b="1" u="sng" dirty="0" smtClean="0"/>
              <a:t>, </a:t>
            </a:r>
            <a:r>
              <a:rPr lang="en-US" altLang="ko-KR" b="1" u="sng" dirty="0" err="1" smtClean="0"/>
              <a:t>KeyListener</a:t>
            </a:r>
            <a:r>
              <a:rPr lang="en-US" altLang="ko-KR" b="1" u="sng" dirty="0" smtClean="0"/>
              <a:t>, </a:t>
            </a:r>
            <a:r>
              <a:rPr lang="en-US" altLang="ko-KR" b="1" u="sng" dirty="0" err="1" smtClean="0"/>
              <a:t>ItemListener</a:t>
            </a:r>
            <a:r>
              <a:rPr lang="en-US" altLang="ko-KR" b="1" u="sng" dirty="0" smtClean="0"/>
              <a:t>{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TextField</a:t>
            </a:r>
            <a:r>
              <a:rPr lang="en-US" altLang="ko-KR" b="1" dirty="0" smtClean="0"/>
              <a:t> tf1 = new </a:t>
            </a:r>
            <a:r>
              <a:rPr lang="en-US" altLang="ko-KR" b="1" dirty="0" err="1" smtClean="0"/>
              <a:t>TextField</a:t>
            </a:r>
            <a:r>
              <a:rPr lang="en-US" altLang="ko-KR" b="1" dirty="0" smtClean="0"/>
              <a:t>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TextField</a:t>
            </a:r>
            <a:r>
              <a:rPr lang="en-US" altLang="ko-KR" b="1" dirty="0" smtClean="0"/>
              <a:t> tf2 = new </a:t>
            </a:r>
            <a:r>
              <a:rPr lang="en-US" altLang="ko-KR" b="1" dirty="0" err="1" smtClean="0"/>
              <a:t>TextField</a:t>
            </a:r>
            <a:r>
              <a:rPr lang="en-US" altLang="ko-KR" b="1" dirty="0" smtClean="0"/>
              <a:t>();</a:t>
            </a:r>
          </a:p>
          <a:p>
            <a:pPr lvl="1"/>
            <a:r>
              <a:rPr lang="en-US" altLang="ko-KR" b="1" dirty="0" smtClean="0"/>
              <a:t>private Label lb1 = new Label("NONE : ", </a:t>
            </a:r>
            <a:r>
              <a:rPr lang="en-US" altLang="ko-KR" b="1" dirty="0" err="1" smtClean="0"/>
              <a:t>Label.</a:t>
            </a:r>
            <a:r>
              <a:rPr lang="en-US" altLang="ko-KR" b="1" i="1" dirty="0" err="1" smtClean="0"/>
              <a:t>RIGHT</a:t>
            </a:r>
            <a:r>
              <a:rPr lang="en-US" altLang="ko-KR" b="1" i="1" dirty="0" smtClean="0"/>
              <a:t>);</a:t>
            </a:r>
          </a:p>
          <a:p>
            <a:pPr lvl="1"/>
            <a:r>
              <a:rPr lang="en-US" altLang="ko-KR" b="1" dirty="0" smtClean="0"/>
              <a:t>private Label lb2 = new Label("NONE");</a:t>
            </a:r>
          </a:p>
          <a:p>
            <a:pPr lvl="1"/>
            <a:r>
              <a:rPr lang="en-US" altLang="ko-KR" b="1" dirty="0" smtClean="0"/>
              <a:t>private Choice </a:t>
            </a:r>
            <a:r>
              <a:rPr lang="en-US" altLang="ko-KR" b="1" dirty="0" err="1" smtClean="0"/>
              <a:t>ch</a:t>
            </a:r>
            <a:r>
              <a:rPr lang="en-US" altLang="ko-KR" b="1" dirty="0" smtClean="0"/>
              <a:t> = new Choice();</a:t>
            </a:r>
          </a:p>
          <a:p>
            <a:pPr lvl="1"/>
            <a:r>
              <a:rPr lang="en-US" altLang="ko-KR" b="1" dirty="0" smtClean="0"/>
              <a:t>private Label lb3 = new Label("NONE");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(4, 1);</a:t>
            </a:r>
          </a:p>
          <a:p>
            <a:pPr lvl="1"/>
            <a:r>
              <a:rPr lang="en-US" altLang="ko-KR" b="1" dirty="0" smtClean="0"/>
              <a:t>private Panel p1 = new Panel();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gl1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(1, 2, 5, 5);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 gl2 = new </a:t>
            </a:r>
            <a:r>
              <a:rPr lang="en-US" altLang="ko-KR" b="1" dirty="0" err="1" smtClean="0"/>
              <a:t>GridLayout</a:t>
            </a:r>
            <a:r>
              <a:rPr lang="en-US" altLang="ko-KR" b="1" dirty="0" smtClean="0"/>
              <a:t>(1, 2, 5, 5);</a:t>
            </a:r>
          </a:p>
          <a:p>
            <a:pPr lvl="1"/>
            <a:r>
              <a:rPr lang="en-US" altLang="ko-KR" b="1" dirty="0" smtClean="0"/>
              <a:t>private Panel p2 = new Panel</a:t>
            </a:r>
            <a:r>
              <a:rPr lang="en-US" altLang="ko-KR" b="1" dirty="0" smtClean="0"/>
              <a:t>();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키 관련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포커스 관련</a:t>
            </a:r>
            <a:r>
              <a:rPr lang="en-US" altLang="ko-KR" dirty="0" smtClean="0"/>
              <a:t>, List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Choice</a:t>
            </a:r>
            <a:r>
              <a:rPr lang="ko-KR" altLang="en-US" dirty="0" smtClean="0"/>
              <a:t>에서의 아이템 관련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Exam_04_Sub(String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super.setSize</a:t>
            </a:r>
            <a:r>
              <a:rPr lang="en-US" altLang="ko-KR" b="1" dirty="0" smtClean="0"/>
              <a:t>(250, 120);</a:t>
            </a:r>
          </a:p>
          <a:p>
            <a:pPr lvl="2"/>
            <a:r>
              <a:rPr lang="en-US" altLang="ko-KR" b="1" dirty="0" smtClean="0"/>
              <a:t>Dimension screen = </a:t>
            </a:r>
            <a:r>
              <a:rPr lang="en-US" altLang="ko-KR" b="1" dirty="0" err="1" smtClean="0"/>
              <a:t>Toolkit.</a:t>
            </a:r>
            <a:r>
              <a:rPr lang="en-US" altLang="ko-KR" b="1" i="1" dirty="0" err="1" smtClean="0"/>
              <a:t>getDefaultToolkit</a:t>
            </a:r>
            <a:r>
              <a:rPr lang="en-US" altLang="ko-KR" b="1" i="1" dirty="0" smtClean="0"/>
              <a:t>().</a:t>
            </a:r>
            <a:r>
              <a:rPr lang="en-US" altLang="ko-KR" b="1" i="1" dirty="0" err="1" smtClean="0"/>
              <a:t>getScreenSize</a:t>
            </a:r>
            <a:r>
              <a:rPr lang="en-US" altLang="ko-KR" b="1" i="1" dirty="0" smtClean="0"/>
              <a:t>();</a:t>
            </a:r>
          </a:p>
          <a:p>
            <a:pPr lvl="2"/>
            <a:r>
              <a:rPr lang="en-US" altLang="ko-KR" b="1" dirty="0" smtClean="0"/>
              <a:t>Dimension </a:t>
            </a:r>
            <a:r>
              <a:rPr lang="en-US" altLang="ko-KR" b="1" dirty="0" err="1" smtClean="0"/>
              <a:t>frm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super.getSize</a:t>
            </a:r>
            <a:r>
              <a:rPr lang="en-US" altLang="ko-KR" b="1" dirty="0" smtClean="0"/>
              <a:t>();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screen.getWidth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frm.getWidth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 = (</a:t>
            </a:r>
            <a:r>
              <a:rPr lang="en-US" altLang="ko-KR" b="1" dirty="0" err="1" smtClean="0"/>
              <a:t>int</a:t>
            </a:r>
            <a:r>
              <a:rPr lang="en-US" altLang="ko-KR" b="1" dirty="0" smtClean="0"/>
              <a:t>)(</a:t>
            </a:r>
            <a:r>
              <a:rPr lang="en-US" altLang="ko-KR" b="1" dirty="0" err="1" smtClean="0"/>
              <a:t>screen.getHeight</a:t>
            </a:r>
            <a:r>
              <a:rPr lang="en-US" altLang="ko-KR" b="1" dirty="0" smtClean="0"/>
              <a:t>() / 2 - </a:t>
            </a:r>
            <a:r>
              <a:rPr lang="en-US" altLang="ko-KR" b="1" dirty="0" err="1" smtClean="0"/>
              <a:t>frm.getHeight</a:t>
            </a:r>
            <a:r>
              <a:rPr lang="en-US" altLang="ko-KR" b="1" dirty="0" smtClean="0"/>
              <a:t>() / 2);</a:t>
            </a:r>
          </a:p>
          <a:p>
            <a:pPr lvl="2"/>
            <a:r>
              <a:rPr lang="en-US" altLang="ko-KR" b="1" dirty="0" err="1" smtClean="0"/>
              <a:t>super.setLocation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xpos</a:t>
            </a:r>
            <a:r>
              <a:rPr lang="en-US" altLang="ko-KR" b="1" dirty="0" smtClean="0"/>
              <a:t>, </a:t>
            </a:r>
            <a:r>
              <a:rPr lang="en-US" altLang="ko-KR" b="1" dirty="0" err="1" smtClean="0"/>
              <a:t>ypos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super.setResizable</a:t>
            </a:r>
            <a:r>
              <a:rPr lang="en-US" altLang="ko-KR" b="1" dirty="0" smtClean="0"/>
              <a:t>(false);</a:t>
            </a:r>
          </a:p>
          <a:p>
            <a:pPr lvl="2"/>
            <a:r>
              <a:rPr lang="en-US" altLang="ko-KR" b="1" dirty="0" err="1" smtClean="0"/>
              <a:t>super.setVisible</a:t>
            </a:r>
            <a:r>
              <a:rPr lang="en-US" altLang="ko-KR" b="1" dirty="0" smtClean="0"/>
              <a:t>(true);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키 관련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포커스 관련</a:t>
            </a:r>
            <a:r>
              <a:rPr lang="en-US" altLang="ko-KR" dirty="0" smtClean="0"/>
              <a:t>, List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Choice</a:t>
            </a:r>
            <a:r>
              <a:rPr lang="ko-KR" altLang="en-US" dirty="0" smtClean="0"/>
              <a:t>에서의 아이템 관련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p1.setLayout(gl1);</a:t>
            </a:r>
          </a:p>
          <a:p>
            <a:pPr lvl="2"/>
            <a:r>
              <a:rPr lang="en-US" altLang="ko-KR" b="1" dirty="0" smtClean="0"/>
              <a:t>p1.add(tf1);</a:t>
            </a:r>
          </a:p>
          <a:p>
            <a:pPr lvl="2"/>
            <a:r>
              <a:rPr lang="en-US" altLang="ko-KR" b="1" dirty="0" smtClean="0"/>
              <a:t>p1.add(tf2);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(p1);</a:t>
            </a:r>
          </a:p>
          <a:p>
            <a:pPr lvl="2"/>
            <a:r>
              <a:rPr lang="en-US" altLang="ko-KR" b="1" dirty="0" smtClean="0"/>
              <a:t>p2.setLayout(gl2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p2.add(lb1);</a:t>
            </a:r>
          </a:p>
          <a:p>
            <a:pPr lvl="2"/>
            <a:r>
              <a:rPr lang="en-US" altLang="ko-KR" b="1" dirty="0" smtClean="0"/>
              <a:t>p2.add(lb2);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(p2);</a:t>
            </a:r>
          </a:p>
          <a:p>
            <a:pPr lvl="2"/>
            <a:r>
              <a:rPr lang="en-US" altLang="ko-KR" b="1" dirty="0" err="1" smtClean="0"/>
              <a:t>ch.add</a:t>
            </a:r>
            <a:r>
              <a:rPr lang="en-US" altLang="ko-KR" b="1" dirty="0" smtClean="0"/>
              <a:t>("NONE");</a:t>
            </a:r>
          </a:p>
          <a:p>
            <a:pPr lvl="2"/>
            <a:r>
              <a:rPr lang="en-US" altLang="ko-KR" b="1" dirty="0" smtClean="0"/>
              <a:t>for(char c = 'A'; c &lt;= 'Z'; </a:t>
            </a:r>
            <a:r>
              <a:rPr lang="en-US" altLang="ko-KR" b="1" dirty="0" err="1" smtClean="0"/>
              <a:t>c++</a:t>
            </a:r>
            <a:r>
              <a:rPr lang="en-US" altLang="ko-KR" b="1" dirty="0" smtClean="0"/>
              <a:t>) {</a:t>
            </a:r>
          </a:p>
          <a:p>
            <a:pPr lvl="3"/>
            <a:r>
              <a:rPr lang="en-US" altLang="ko-KR" b="1" dirty="0" smtClean="0"/>
              <a:t>String </a:t>
            </a:r>
            <a:r>
              <a:rPr lang="en-US" altLang="ko-KR" b="1" dirty="0" err="1" smtClean="0"/>
              <a:t>str</a:t>
            </a:r>
            <a:r>
              <a:rPr lang="en-US" altLang="ko-KR" b="1" dirty="0" smtClean="0"/>
              <a:t> = "" + c + c + c;</a:t>
            </a:r>
          </a:p>
          <a:p>
            <a:pPr lvl="3"/>
            <a:r>
              <a:rPr lang="en-US" altLang="ko-KR" b="1" dirty="0" err="1" smtClean="0"/>
              <a:t>ch.add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str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ch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(lb3);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AWT </a:t>
            </a:r>
            <a:r>
              <a:rPr lang="ko-KR" altLang="en-US" dirty="0" smtClean="0"/>
              <a:t>관련 컴포넌트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AWT </a:t>
            </a:r>
            <a:r>
              <a:rPr lang="ko-KR" altLang="en-US" dirty="0" smtClean="0"/>
              <a:t>컴포넌트 이벤트 처리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Event </a:t>
            </a:r>
            <a:r>
              <a:rPr lang="ko-KR" altLang="en-US" dirty="0" smtClean="0"/>
              <a:t>관련 패키지와 적용범위</a:t>
            </a:r>
          </a:p>
          <a:p>
            <a:pPr lvl="1"/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</a:p>
          <a:p>
            <a:pPr lvl="1"/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키 관련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포커스 관련</a:t>
            </a:r>
            <a:r>
              <a:rPr lang="en-US" altLang="ko-KR" dirty="0" smtClean="0"/>
              <a:t>, List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Choice</a:t>
            </a:r>
            <a:r>
              <a:rPr lang="ko-KR" altLang="en-US" dirty="0" smtClean="0"/>
              <a:t>에서의 아이템 관련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524315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start() {</a:t>
            </a:r>
          </a:p>
          <a:p>
            <a:pPr lvl="2"/>
            <a:r>
              <a:rPr lang="en-US" altLang="ko-KR" b="1" dirty="0" smtClean="0"/>
              <a:t>tf1.addFocusListener(this);</a:t>
            </a:r>
          </a:p>
          <a:p>
            <a:pPr lvl="2"/>
            <a:r>
              <a:rPr lang="en-US" altLang="ko-KR" b="1" dirty="0" smtClean="0"/>
              <a:t>tf2.addFocusListener(this);</a:t>
            </a:r>
          </a:p>
          <a:p>
            <a:pPr lvl="2"/>
            <a:r>
              <a:rPr lang="en-US" altLang="ko-KR" b="1" dirty="0" smtClean="0"/>
              <a:t>tf1.addKeyListener(this);</a:t>
            </a:r>
          </a:p>
          <a:p>
            <a:pPr lvl="2"/>
            <a:r>
              <a:rPr lang="en-US" altLang="ko-KR" b="1" dirty="0" smtClean="0"/>
              <a:t>tf2.addKeyListener(this);</a:t>
            </a:r>
          </a:p>
          <a:p>
            <a:pPr lvl="2"/>
            <a:r>
              <a:rPr lang="en-US" altLang="ko-KR" b="1" dirty="0" err="1" smtClean="0"/>
              <a:t>ch.addItemListener</a:t>
            </a:r>
            <a:r>
              <a:rPr lang="en-US" altLang="ko-KR" b="1" dirty="0" smtClean="0"/>
              <a:t>(this);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focusGained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FocusEvent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smtClean="0"/>
              <a:t>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tf1) {</a:t>
            </a:r>
          </a:p>
          <a:p>
            <a:pPr lvl="3"/>
            <a:r>
              <a:rPr lang="en-US" altLang="ko-KR" b="1" dirty="0" smtClean="0"/>
              <a:t>lb1.setText("</a:t>
            </a:r>
            <a:r>
              <a:rPr lang="ko-KR" altLang="en-US" b="1" dirty="0" err="1" smtClean="0"/>
              <a:t>첫번째</a:t>
            </a:r>
            <a:r>
              <a:rPr lang="ko-KR" altLang="en-US" b="1" dirty="0" smtClean="0"/>
              <a:t> </a:t>
            </a:r>
            <a:r>
              <a:rPr lang="en-US" altLang="ko-KR" b="1" dirty="0" err="1" smtClean="0"/>
              <a:t>TextField</a:t>
            </a:r>
            <a:r>
              <a:rPr lang="ko-KR" altLang="en-US" b="1" dirty="0" smtClean="0"/>
              <a:t>위치 </a:t>
            </a:r>
            <a:r>
              <a:rPr lang="en-US" altLang="ko-KR" b="1" dirty="0" smtClean="0"/>
              <a:t>: ");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else 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tf2) {</a:t>
            </a:r>
          </a:p>
          <a:p>
            <a:pPr lvl="3"/>
            <a:r>
              <a:rPr lang="en-US" altLang="ko-KR" b="1" dirty="0" smtClean="0"/>
              <a:t>lb1.setText("</a:t>
            </a:r>
            <a:r>
              <a:rPr lang="ko-KR" altLang="en-US" b="1" dirty="0" err="1" smtClean="0"/>
              <a:t>두번째</a:t>
            </a:r>
            <a:r>
              <a:rPr lang="ko-KR" altLang="en-US" b="1" dirty="0" smtClean="0"/>
              <a:t> </a:t>
            </a:r>
            <a:r>
              <a:rPr lang="en-US" altLang="ko-KR" b="1" dirty="0" err="1" smtClean="0"/>
              <a:t>TextField</a:t>
            </a:r>
            <a:r>
              <a:rPr lang="ko-KR" altLang="en-US" b="1" dirty="0" smtClean="0"/>
              <a:t>위치 </a:t>
            </a:r>
            <a:r>
              <a:rPr lang="en-US" altLang="ko-KR" b="1" dirty="0" smtClean="0"/>
              <a:t>: ");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자주 사용되는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키 관련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포커스 관련</a:t>
            </a:r>
            <a:r>
              <a:rPr lang="en-US" altLang="ko-KR" dirty="0" smtClean="0"/>
              <a:t>, List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Choice</a:t>
            </a:r>
            <a:r>
              <a:rPr lang="ko-KR" altLang="en-US" dirty="0" smtClean="0"/>
              <a:t>에서의 아이템 관련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507831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</a:t>
            </a:r>
            <a:r>
              <a:rPr lang="en-US" altLang="ko-KR" b="1" dirty="0" err="1" smtClean="0"/>
              <a:t>focusLost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FocusEvent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</a:t>
            </a:r>
            <a:r>
              <a:rPr lang="en-US" altLang="ko-KR" b="1" dirty="0" err="1" smtClean="0"/>
              <a:t>keyPressed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KeyEvent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</a:t>
            </a:r>
            <a:r>
              <a:rPr lang="en-US" altLang="ko-KR" b="1" dirty="0" err="1" smtClean="0"/>
              <a:t>keyReleased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KeyEvent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smtClean="0"/>
              <a:t>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tf1) {</a:t>
            </a:r>
          </a:p>
          <a:p>
            <a:pPr lvl="3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cnt</a:t>
            </a:r>
            <a:r>
              <a:rPr lang="en-US" altLang="ko-KR" b="1" dirty="0" smtClean="0"/>
              <a:t> = tf1.getText().trim().length();</a:t>
            </a:r>
          </a:p>
          <a:p>
            <a:pPr lvl="3"/>
            <a:r>
              <a:rPr lang="en-US" altLang="ko-KR" b="1" dirty="0" smtClean="0"/>
              <a:t>lb2.setText(</a:t>
            </a:r>
            <a:r>
              <a:rPr lang="en-US" altLang="ko-KR" b="1" dirty="0" err="1" smtClean="0"/>
              <a:t>cnt</a:t>
            </a:r>
            <a:r>
              <a:rPr lang="en-US" altLang="ko-KR" b="1" dirty="0" smtClean="0"/>
              <a:t> + "</a:t>
            </a:r>
            <a:r>
              <a:rPr lang="ko-KR" altLang="en-US" b="1" dirty="0" smtClean="0"/>
              <a:t>개</a:t>
            </a:r>
            <a:r>
              <a:rPr lang="en-US" altLang="ko-KR" b="1" dirty="0" smtClean="0"/>
              <a:t>");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2"/>
            <a:r>
              <a:rPr lang="en-US" altLang="ko-KR" b="1" dirty="0" smtClean="0"/>
              <a:t>else 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tf2) {</a:t>
            </a:r>
          </a:p>
          <a:p>
            <a:pPr lvl="3"/>
            <a:r>
              <a:rPr lang="en-US" altLang="ko-KR" b="1" dirty="0" err="1" smtClean="0"/>
              <a:t>int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cnt</a:t>
            </a:r>
            <a:r>
              <a:rPr lang="en-US" altLang="ko-KR" b="1" dirty="0" smtClean="0"/>
              <a:t> = tf2.getText().trim().length();</a:t>
            </a:r>
          </a:p>
          <a:p>
            <a:pPr lvl="3"/>
            <a:r>
              <a:rPr lang="en-US" altLang="ko-KR" b="1" dirty="0" smtClean="0"/>
              <a:t>lb2.setText(</a:t>
            </a:r>
            <a:r>
              <a:rPr lang="en-US" altLang="ko-KR" b="1" dirty="0" err="1" smtClean="0"/>
              <a:t>cnt</a:t>
            </a:r>
            <a:r>
              <a:rPr lang="en-US" altLang="ko-KR" b="1" dirty="0" smtClean="0"/>
              <a:t> + "</a:t>
            </a:r>
            <a:r>
              <a:rPr lang="ko-KR" altLang="en-US" b="1" dirty="0" smtClean="0"/>
              <a:t>개</a:t>
            </a:r>
            <a:r>
              <a:rPr lang="en-US" altLang="ko-KR" b="1" dirty="0" smtClean="0"/>
              <a:t>");</a:t>
            </a:r>
          </a:p>
          <a:p>
            <a:pPr lvl="2"/>
            <a:r>
              <a:rPr lang="en-US" altLang="ko-KR" b="1" dirty="0" smtClean="0"/>
              <a:t>}</a:t>
            </a:r>
          </a:p>
          <a:p>
            <a:pPr lvl="1"/>
            <a:r>
              <a:rPr lang="en-US" altLang="ko-KR" b="1" dirty="0" smtClean="0"/>
              <a:t>}</a:t>
            </a:r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keyTyped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KeyEvent</a:t>
            </a:r>
            <a:r>
              <a:rPr lang="en-US" altLang="ko-KR" b="1" dirty="0" smtClean="0"/>
              <a:t> e) {}</a:t>
            </a:r>
          </a:p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</a:t>
            </a:r>
            <a:r>
              <a:rPr lang="en-US" altLang="ko-KR" b="1" dirty="0" err="1" smtClean="0"/>
              <a:t>itemStateChanged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ItemEvent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smtClean="0"/>
              <a:t>if(</a:t>
            </a:r>
            <a:r>
              <a:rPr lang="en-US" altLang="ko-KR" b="1" dirty="0" err="1" smtClean="0"/>
              <a:t>e.getSource</a:t>
            </a:r>
            <a:r>
              <a:rPr lang="en-US" altLang="ko-KR" b="1" dirty="0" smtClean="0"/>
              <a:t>() == </a:t>
            </a:r>
            <a:r>
              <a:rPr lang="en-US" altLang="ko-KR" b="1" dirty="0" err="1" smtClean="0"/>
              <a:t>ch</a:t>
            </a:r>
            <a:r>
              <a:rPr lang="en-US" altLang="ko-KR" b="1" dirty="0" smtClean="0"/>
              <a:t>) {</a:t>
            </a:r>
          </a:p>
          <a:p>
            <a:pPr lvl="3"/>
            <a:r>
              <a:rPr lang="en-US" altLang="ko-KR" b="1" dirty="0" smtClean="0"/>
              <a:t>String </a:t>
            </a:r>
            <a:r>
              <a:rPr lang="en-US" altLang="ko-KR" b="1" dirty="0" err="1" smtClean="0"/>
              <a:t>str</a:t>
            </a:r>
            <a:r>
              <a:rPr lang="en-US" altLang="ko-KR" b="1" dirty="0" smtClean="0"/>
              <a:t> = </a:t>
            </a:r>
            <a:r>
              <a:rPr lang="en-US" altLang="ko-KR" b="1" dirty="0" err="1" smtClean="0"/>
              <a:t>ch.getSelectedItem</a:t>
            </a:r>
            <a:r>
              <a:rPr lang="en-US" altLang="ko-KR" b="1" dirty="0" smtClean="0"/>
              <a:t>();</a:t>
            </a:r>
          </a:p>
          <a:p>
            <a:pPr lvl="3"/>
            <a:r>
              <a:rPr lang="en-US" altLang="ko-KR" b="1" dirty="0" smtClean="0"/>
              <a:t>lb3.setText("</a:t>
            </a:r>
            <a:r>
              <a:rPr lang="ko-KR" altLang="en-US" b="1" dirty="0" smtClean="0"/>
              <a:t>선택된 내용 </a:t>
            </a:r>
            <a:r>
              <a:rPr lang="en-US" altLang="ko-KR" b="1" dirty="0" smtClean="0"/>
              <a:t>= "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+ </a:t>
            </a:r>
            <a:r>
              <a:rPr lang="en-US" altLang="ko-KR" b="1" dirty="0" err="1" smtClean="0"/>
              <a:t>str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smtClean="0"/>
              <a:t>}	}	}</a:t>
            </a:r>
            <a:endParaRPr lang="en-US" altLang="ko-KR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관련 패키지와 적용범위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Event Handler </a:t>
            </a:r>
            <a:r>
              <a:rPr lang="ko-KR" altLang="en-US" dirty="0" smtClean="0"/>
              <a:t>란</a:t>
            </a:r>
            <a:r>
              <a:rPr lang="en-US" altLang="ko-KR" dirty="0" smtClean="0"/>
              <a:t>? (</a:t>
            </a:r>
            <a:r>
              <a:rPr lang="en-US" altLang="ko-KR" dirty="0" err="1" smtClean="0"/>
              <a:t>java.awt.event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각 컴포넌트에 대해 특정 행위를 하였을 때에 대한 작업을 처리할 수 있는 것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각 컴포넌트 별 처리 이벤트</a:t>
            </a:r>
          </a:p>
          <a:p>
            <a:pPr lvl="1"/>
            <a:r>
              <a:rPr lang="en-US" altLang="ko-KR" dirty="0" smtClean="0"/>
              <a:t>add</a:t>
            </a:r>
            <a:r>
              <a:rPr lang="ko-KR" altLang="en-US" dirty="0" smtClean="0"/>
              <a:t>로 시작하여 </a:t>
            </a:r>
            <a:r>
              <a:rPr lang="en-US" altLang="ko-KR" dirty="0" smtClean="0"/>
              <a:t>Listener</a:t>
            </a:r>
            <a:r>
              <a:rPr lang="ko-KR" altLang="en-US" dirty="0" smtClean="0"/>
              <a:t>로 끝나는 </a:t>
            </a:r>
            <a:r>
              <a:rPr lang="ko-KR" altLang="en-US" dirty="0" err="1" smtClean="0"/>
              <a:t>메서드</a:t>
            </a:r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이벤트 관련 클래스</a:t>
            </a:r>
          </a:p>
          <a:p>
            <a:pPr lvl="1"/>
            <a:r>
              <a:rPr lang="en-US" altLang="ko-KR" dirty="0" smtClean="0"/>
              <a:t>Listener </a:t>
            </a:r>
            <a:r>
              <a:rPr lang="ko-KR" altLang="en-US" dirty="0" smtClean="0"/>
              <a:t>인터페이스</a:t>
            </a:r>
            <a:r>
              <a:rPr lang="en-US" altLang="ko-KR" dirty="0" smtClean="0"/>
              <a:t>,  Adapter </a:t>
            </a:r>
            <a:r>
              <a:rPr lang="ko-KR" altLang="en-US" dirty="0" smtClean="0"/>
              <a:t>클래스</a:t>
            </a:r>
            <a:r>
              <a:rPr lang="en-US" altLang="ko-KR" dirty="0" smtClean="0"/>
              <a:t>, 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312" y="3143248"/>
            <a:ext cx="56673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8312" y="4371989"/>
            <a:ext cx="56673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Event Handler </a:t>
            </a:r>
            <a:r>
              <a:rPr lang="ko-KR" altLang="en-US" dirty="0" smtClean="0"/>
              <a:t>클래스 </a:t>
            </a:r>
            <a:r>
              <a:rPr lang="ko-KR" altLang="en-US" dirty="0" err="1" smtClean="0"/>
              <a:t>생성법</a:t>
            </a:r>
            <a:r>
              <a:rPr lang="ko-KR" altLang="en-US" dirty="0" smtClean="0"/>
              <a:t>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가지</a:t>
            </a:r>
          </a:p>
          <a:p>
            <a:pPr lvl="1"/>
            <a:r>
              <a:rPr lang="en-US" altLang="ko-KR" dirty="0" smtClean="0"/>
              <a:t>Listener </a:t>
            </a:r>
            <a:r>
              <a:rPr lang="ko-KR" altLang="en-US" dirty="0" smtClean="0"/>
              <a:t>클래스를 구현하는 방법</a:t>
            </a:r>
          </a:p>
          <a:p>
            <a:pPr lvl="1"/>
            <a:r>
              <a:rPr lang="en-US" altLang="ko-KR" dirty="0" smtClean="0"/>
              <a:t>Adapter </a:t>
            </a:r>
            <a:r>
              <a:rPr lang="ko-KR" altLang="en-US" dirty="0" smtClean="0"/>
              <a:t>클래스를 상속받는 방법</a:t>
            </a:r>
          </a:p>
          <a:p>
            <a:pPr lvl="1"/>
            <a:r>
              <a:rPr lang="en-US" altLang="ko-KR" dirty="0" smtClean="0"/>
              <a:t>Frame </a:t>
            </a:r>
            <a:r>
              <a:rPr lang="ko-KR" altLang="en-US" dirty="0" smtClean="0"/>
              <a:t>클래스에 </a:t>
            </a:r>
            <a:r>
              <a:rPr lang="en-US" altLang="ko-KR" dirty="0" smtClean="0"/>
              <a:t>Listener</a:t>
            </a:r>
            <a:r>
              <a:rPr lang="ko-KR" altLang="en-US" dirty="0" smtClean="0"/>
              <a:t>를 구현하는 방법</a:t>
            </a:r>
          </a:p>
          <a:p>
            <a:pPr lvl="1"/>
            <a:r>
              <a:rPr lang="ko-KR" altLang="en-US" dirty="0" smtClean="0"/>
              <a:t>익명 중첩 클래스를 사용하는 방법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</a:p>
          <a:p>
            <a:pPr lvl="1"/>
            <a:r>
              <a:rPr lang="ko-KR" altLang="en-US" dirty="0" smtClean="0"/>
              <a:t>처리하고자 하는 종류의 </a:t>
            </a:r>
            <a:r>
              <a:rPr lang="en-US" altLang="ko-KR" dirty="0" smtClean="0"/>
              <a:t>Event </a:t>
            </a:r>
            <a:r>
              <a:rPr lang="ko-KR" altLang="en-US" dirty="0" smtClean="0"/>
              <a:t>클래스 생성</a:t>
            </a:r>
          </a:p>
          <a:p>
            <a:pPr lvl="1"/>
            <a:r>
              <a:rPr lang="ko-KR" altLang="en-US" dirty="0" smtClean="0"/>
              <a:t>컴포넌트에 대해 관련 </a:t>
            </a:r>
            <a:r>
              <a:rPr lang="en-US" altLang="ko-KR" dirty="0" smtClean="0"/>
              <a:t>Event</a:t>
            </a:r>
            <a:r>
              <a:rPr lang="ko-KR" altLang="en-US" dirty="0" smtClean="0"/>
              <a:t>를 추가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이벤트 관련 클래스</a:t>
            </a:r>
          </a:p>
          <a:p>
            <a:pPr lvl="1"/>
            <a:r>
              <a:rPr lang="en-US" altLang="ko-KR" dirty="0" smtClean="0"/>
              <a:t>Listener </a:t>
            </a:r>
            <a:r>
              <a:rPr lang="ko-KR" altLang="en-US" dirty="0" smtClean="0"/>
              <a:t>인터페이스</a:t>
            </a:r>
            <a:r>
              <a:rPr lang="en-US" altLang="ko-KR" dirty="0" smtClean="0"/>
              <a:t>,  Adapter </a:t>
            </a:r>
            <a:r>
              <a:rPr lang="ko-KR" altLang="en-US" dirty="0" smtClean="0"/>
              <a:t>클래스</a:t>
            </a:r>
            <a:r>
              <a:rPr lang="en-US" altLang="ko-KR" dirty="0" smtClean="0"/>
              <a:t>, Event </a:t>
            </a:r>
            <a:r>
              <a:rPr lang="ko-KR" altLang="en-US" dirty="0" smtClean="0"/>
              <a:t>클래스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1019175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Listener </a:t>
            </a:r>
            <a:r>
              <a:rPr lang="ko-KR" altLang="en-US" dirty="0" smtClean="0"/>
              <a:t>클래스를 구현하는 방법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159" t="26316" r="1552"/>
          <a:stretch>
            <a:fillRect/>
          </a:stretch>
        </p:blipFill>
        <p:spPr bwMode="auto">
          <a:xfrm>
            <a:off x="827088" y="2143116"/>
            <a:ext cx="7459688" cy="400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모서리가 둥근 직사각형 4"/>
          <p:cNvSpPr/>
          <p:nvPr/>
        </p:nvSpPr>
        <p:spPr bwMode="auto">
          <a:xfrm>
            <a:off x="857224" y="2500306"/>
            <a:ext cx="1030268" cy="1428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857224" y="3729266"/>
            <a:ext cx="1030268" cy="1428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2428860" y="2643182"/>
            <a:ext cx="5643602" cy="57150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Listener </a:t>
            </a:r>
            <a:r>
              <a:rPr lang="ko-KR" altLang="en-US" dirty="0" smtClean="0"/>
              <a:t>클래스를 구현하는 방법</a:t>
            </a:r>
          </a:p>
          <a:p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0670" y="1714488"/>
            <a:ext cx="7622659" cy="36933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import java.awt.*;</a:t>
            </a:r>
          </a:p>
          <a:p>
            <a:r>
              <a:rPr lang="en-US" altLang="ko-KR" b="1" dirty="0" smtClean="0"/>
              <a:t>import </a:t>
            </a:r>
            <a:r>
              <a:rPr lang="en-US" altLang="ko-KR" b="1" dirty="0" err="1" smtClean="0"/>
              <a:t>java.awt.event</a:t>
            </a:r>
            <a:r>
              <a:rPr lang="en-US" altLang="ko-KR" b="1" dirty="0" smtClean="0"/>
              <a:t>.*;</a:t>
            </a:r>
          </a:p>
          <a:p>
            <a:r>
              <a:rPr lang="en-US" altLang="ko-KR" b="1" dirty="0" smtClean="0"/>
              <a:t>class </a:t>
            </a:r>
            <a:r>
              <a:rPr lang="en-US" altLang="ko-KR" b="1" u="sng" dirty="0" smtClean="0"/>
              <a:t>Exam_01_Sub extends Frame{</a:t>
            </a:r>
          </a:p>
          <a:p>
            <a:endParaRPr lang="ko-KR" altLang="en-US" b="1" dirty="0" smtClean="0"/>
          </a:p>
          <a:p>
            <a:pPr lvl="1"/>
            <a:r>
              <a:rPr lang="en-US" altLang="ko-KR" b="1" dirty="0" smtClean="0"/>
              <a:t>private Button 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 = new Button("</a:t>
            </a:r>
            <a:r>
              <a:rPr lang="ko-KR" altLang="en-US" b="1" dirty="0" smtClean="0"/>
              <a:t>확인</a:t>
            </a:r>
            <a:r>
              <a:rPr lang="en-US" altLang="ko-KR" b="1" dirty="0" smtClean="0"/>
              <a:t>");</a:t>
            </a:r>
          </a:p>
          <a:p>
            <a:pPr lvl="1"/>
            <a:r>
              <a:rPr lang="en-US" altLang="ko-KR" b="1" dirty="0" smtClean="0"/>
              <a:t>private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 = new </a:t>
            </a:r>
            <a:r>
              <a:rPr lang="en-US" altLang="ko-KR" b="1" dirty="0" err="1" smtClean="0"/>
              <a:t>GridBagLayout</a:t>
            </a:r>
            <a:r>
              <a:rPr lang="en-US" altLang="ko-KR" b="1" dirty="0" smtClean="0"/>
              <a:t>();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Exam_01_Sub(String title) {</a:t>
            </a:r>
          </a:p>
          <a:p>
            <a:pPr lvl="2"/>
            <a:r>
              <a:rPr lang="en-US" altLang="ko-KR" b="1" dirty="0" smtClean="0"/>
              <a:t>super(title);</a:t>
            </a:r>
          </a:p>
          <a:p>
            <a:pPr lvl="2"/>
            <a:endParaRPr lang="ko-KR" altLang="en-US" b="1" dirty="0" smtClean="0"/>
          </a:p>
          <a:p>
            <a:pPr lvl="2"/>
            <a:r>
              <a:rPr lang="en-US" altLang="ko-KR" b="1" dirty="0" err="1" smtClean="0"/>
              <a:t>this.init</a:t>
            </a:r>
            <a:r>
              <a:rPr lang="en-US" altLang="ko-KR" b="1" dirty="0" smtClean="0"/>
              <a:t>();// </a:t>
            </a:r>
            <a:r>
              <a:rPr lang="ko-KR" altLang="en-US" b="1" dirty="0" smtClean="0"/>
              <a:t>화면초기화</a:t>
            </a:r>
          </a:p>
          <a:p>
            <a:pPr lvl="2"/>
            <a:r>
              <a:rPr lang="en-US" altLang="ko-KR" b="1" dirty="0" err="1" smtClean="0"/>
              <a:t>this.start</a:t>
            </a:r>
            <a:r>
              <a:rPr lang="en-US" altLang="ko-KR" b="1" dirty="0" smtClean="0"/>
              <a:t>();// Event </a:t>
            </a:r>
            <a:r>
              <a:rPr lang="ko-KR" altLang="en-US" b="1" dirty="0" smtClean="0"/>
              <a:t>추가 </a:t>
            </a:r>
            <a:r>
              <a:rPr lang="en-US" altLang="ko-KR" b="1" dirty="0" smtClean="0"/>
              <a:t>or Thread </a:t>
            </a:r>
            <a:r>
              <a:rPr lang="ko-KR" altLang="en-US" b="1" dirty="0" smtClean="0"/>
              <a:t>추가</a:t>
            </a:r>
          </a:p>
          <a:p>
            <a:pPr lvl="1"/>
            <a:r>
              <a:rPr lang="en-US" altLang="ko-KR" b="1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Listener </a:t>
            </a:r>
            <a:r>
              <a:rPr lang="ko-KR" altLang="en-US" dirty="0" smtClean="0"/>
              <a:t>클래스를 구현하는 방법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0670" y="1714488"/>
            <a:ext cx="7622659" cy="48013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smtClean="0"/>
              <a:t>public </a:t>
            </a:r>
            <a:r>
              <a:rPr lang="en-US" altLang="ko-KR" b="1" dirty="0" smtClean="0"/>
              <a:t>void init() {</a:t>
            </a:r>
          </a:p>
          <a:p>
            <a:pPr lvl="2"/>
            <a:r>
              <a:rPr lang="en-US" altLang="ko-KR" b="1" dirty="0" err="1" smtClean="0"/>
              <a:t>this.setLayout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gbl</a:t>
            </a:r>
            <a:r>
              <a:rPr lang="en-US" altLang="ko-KR" b="1" dirty="0" smtClean="0"/>
              <a:t>);</a:t>
            </a:r>
          </a:p>
          <a:p>
            <a:pPr lvl="2"/>
            <a:r>
              <a:rPr lang="en-US" altLang="ko-KR" b="1" dirty="0" err="1" smtClean="0"/>
              <a:t>this.add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bt</a:t>
            </a:r>
            <a:r>
              <a:rPr lang="en-US" altLang="ko-KR" b="1" dirty="0" smtClean="0"/>
              <a:t>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pPr lvl="1"/>
            <a:endParaRPr lang="ko-KR" altLang="en-US" b="1" dirty="0" smtClean="0"/>
          </a:p>
          <a:p>
            <a:pPr lvl="1"/>
            <a:r>
              <a:rPr lang="en-US" altLang="ko-KR" b="1" dirty="0" smtClean="0"/>
              <a:t>public void start() {</a:t>
            </a:r>
          </a:p>
          <a:p>
            <a:pPr lvl="2"/>
            <a:r>
              <a:rPr lang="en-US" altLang="ko-KR" b="1" dirty="0" smtClean="0"/>
              <a:t>A </a:t>
            </a:r>
            <a:r>
              <a:rPr lang="en-US" altLang="ko-KR" b="1" dirty="0" err="1" smtClean="0"/>
              <a:t>ap</a:t>
            </a:r>
            <a:r>
              <a:rPr lang="en-US" altLang="ko-KR" b="1" dirty="0" smtClean="0"/>
              <a:t> = new A();</a:t>
            </a:r>
          </a:p>
          <a:p>
            <a:pPr lvl="2"/>
            <a:r>
              <a:rPr lang="en-US" altLang="ko-KR" b="1" dirty="0" err="1" smtClean="0"/>
              <a:t>bt.addActionListener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ap</a:t>
            </a:r>
            <a:r>
              <a:rPr lang="en-US" altLang="ko-KR" b="1" dirty="0" smtClean="0"/>
              <a:t>);// </a:t>
            </a:r>
            <a:r>
              <a:rPr lang="ko-KR" altLang="en-US" b="1" dirty="0" smtClean="0"/>
              <a:t>버튼이 클릭하는 이벤트가 일어나게 되면</a:t>
            </a:r>
            <a:r>
              <a:rPr lang="en-US" altLang="ko-KR" b="1" dirty="0" smtClean="0"/>
              <a:t>??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</a:p>
          <a:p>
            <a:endParaRPr lang="en-US" altLang="ko-KR" b="1" dirty="0" smtClean="0"/>
          </a:p>
          <a:p>
            <a:r>
              <a:rPr lang="en-US" altLang="ko-KR" b="1" dirty="0" smtClean="0"/>
              <a:t>class A implements </a:t>
            </a:r>
            <a:r>
              <a:rPr lang="en-US" altLang="ko-KR" b="1" dirty="0" err="1" smtClean="0"/>
              <a:t>ActionListener</a:t>
            </a:r>
            <a:r>
              <a:rPr lang="en-US" altLang="ko-KR" b="1" dirty="0" smtClean="0"/>
              <a:t> {</a:t>
            </a:r>
          </a:p>
          <a:p>
            <a:pPr lvl="1"/>
            <a:r>
              <a:rPr lang="en-US" altLang="ko-KR" b="1" dirty="0" smtClean="0"/>
              <a:t>public void </a:t>
            </a:r>
            <a:r>
              <a:rPr lang="en-US" altLang="ko-KR" b="1" dirty="0" err="1" smtClean="0"/>
              <a:t>actionPerformed</a:t>
            </a:r>
            <a:r>
              <a:rPr lang="en-US" altLang="ko-KR" b="1" dirty="0" smtClean="0"/>
              <a:t>(</a:t>
            </a:r>
            <a:r>
              <a:rPr lang="en-US" altLang="ko-KR" b="1" dirty="0" err="1" smtClean="0"/>
              <a:t>ActionEvent</a:t>
            </a:r>
            <a:r>
              <a:rPr lang="en-US" altLang="ko-KR" b="1" dirty="0" smtClean="0"/>
              <a:t> e) {</a:t>
            </a:r>
          </a:p>
          <a:p>
            <a:pPr lvl="2"/>
            <a:r>
              <a:rPr lang="en-US" altLang="ko-KR" b="1" dirty="0" err="1" smtClean="0"/>
              <a:t>System.</a:t>
            </a:r>
            <a:r>
              <a:rPr lang="en-US" altLang="ko-KR" b="1" i="1" dirty="0" err="1" smtClean="0"/>
              <a:t>exit</a:t>
            </a:r>
            <a:r>
              <a:rPr lang="en-US" altLang="ko-KR" b="1" i="1" dirty="0" smtClean="0"/>
              <a:t>(0);</a:t>
            </a:r>
          </a:p>
          <a:p>
            <a:pPr lvl="1"/>
            <a:r>
              <a:rPr lang="en-US" altLang="ko-KR" b="1" dirty="0" smtClean="0"/>
              <a:t>}</a:t>
            </a:r>
          </a:p>
          <a:p>
            <a:r>
              <a:rPr lang="en-US" altLang="ko-KR" b="1" dirty="0" smtClean="0"/>
              <a:t>}</a:t>
            </a:r>
            <a:endParaRPr lang="en-US" altLang="ko-K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Event </a:t>
            </a:r>
            <a:r>
              <a:rPr lang="ko-KR" altLang="en-US" dirty="0" smtClean="0"/>
              <a:t>작성법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Adapter </a:t>
            </a:r>
            <a:r>
              <a:rPr lang="ko-KR" altLang="en-US" dirty="0" smtClean="0"/>
              <a:t>클래스를 상속받는 방법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59" t="23684" r="1552" b="9210"/>
          <a:stretch>
            <a:fillRect/>
          </a:stretch>
        </p:blipFill>
        <p:spPr bwMode="auto">
          <a:xfrm>
            <a:off x="827088" y="2000240"/>
            <a:ext cx="745968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모서리가 둥근 직사각형 4"/>
          <p:cNvSpPr/>
          <p:nvPr/>
        </p:nvSpPr>
        <p:spPr bwMode="auto">
          <a:xfrm>
            <a:off x="857224" y="2500306"/>
            <a:ext cx="1030268" cy="1428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857224" y="4714884"/>
            <a:ext cx="1030268" cy="142876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2428860" y="2643182"/>
            <a:ext cx="5643602" cy="57150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3108</TotalTime>
  <Words>1732</Words>
  <Application>Microsoft Office PowerPoint</Application>
  <PresentationFormat>화면 슬라이드 쇼(4:3)</PresentationFormat>
  <Paragraphs>442</Paragraphs>
  <Slides>31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iai</vt:lpstr>
      <vt:lpstr>Java 기초 (컴포넌트와 이벤트 처리 프로그래밍)</vt:lpstr>
      <vt:lpstr>Last</vt:lpstr>
      <vt:lpstr>Contents</vt:lpstr>
      <vt:lpstr>Event 관련 패키지와 적용범위</vt:lpstr>
      <vt:lpstr>Event 작성법</vt:lpstr>
      <vt:lpstr>Event 작성법</vt:lpstr>
      <vt:lpstr>Event 작성법</vt:lpstr>
      <vt:lpstr>Event 작성법</vt:lpstr>
      <vt:lpstr>Event 작성법</vt:lpstr>
      <vt:lpstr>Event 작성법</vt:lpstr>
      <vt:lpstr>Event 작성법</vt:lpstr>
      <vt:lpstr>Event 작성법</vt:lpstr>
      <vt:lpstr>Event 작성법</vt:lpstr>
      <vt:lpstr>Event 작성법</vt:lpstr>
      <vt:lpstr>Event 작성법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  <vt:lpstr>자주 사용되는 Event 클래스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273</cp:revision>
  <dcterms:created xsi:type="dcterms:W3CDTF">2009-08-27T02:09:45Z</dcterms:created>
  <dcterms:modified xsi:type="dcterms:W3CDTF">2009-11-25T22:25:43Z</dcterms:modified>
</cp:coreProperties>
</file>