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80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-23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</a:t>
            </a:r>
            <a:r>
              <a:rPr lang="en-US" altLang="ko-KR" sz="900" dirty="0" smtClean="0">
                <a:solidFill>
                  <a:schemeClr val="tx2"/>
                </a:solidFill>
                <a:latin typeface="Verdana" pitchFamily="34" charset="0"/>
                <a:ea typeface="+mn-ea"/>
              </a:rPr>
              <a:t>2010,  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owon.dongseo.ac.kr/~d8003150" TargetMode="External"/><Relationship Id="rId2" Type="http://schemas.openxmlformats.org/officeDocument/2006/relationships/hyperlink" Target="http://sugi.pe.k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RFID Programming</a:t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  <a:r>
              <a:rPr lang="en-US" altLang="ko-KR" sz="2400" dirty="0" smtClean="0"/>
              <a:t>(Orientation &amp; RFID</a:t>
            </a:r>
            <a:r>
              <a:rPr lang="ko-KR" altLang="en-US" sz="2400" dirty="0" smtClean="0"/>
              <a:t>의 개요 및 강의 소개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2010. 03. 02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최남석</a:t>
            </a:r>
          </a:p>
          <a:p>
            <a:endParaRPr lang="ko-KR" altLang="en-US" b="1" dirty="0" smtClean="0"/>
          </a:p>
          <a:p>
            <a:r>
              <a:rPr lang="en-US" altLang="ko-KR" b="1" dirty="0" smtClean="0"/>
              <a:t>Room# </a:t>
            </a:r>
            <a:r>
              <a:rPr lang="ko-KR" altLang="en-US" b="1" dirty="0" smtClean="0"/>
              <a:t>동서대학교 </a:t>
            </a:r>
            <a:r>
              <a:rPr lang="ko-KR" altLang="en-US" b="1" dirty="0" err="1" smtClean="0"/>
              <a:t>뉴밀레니엄관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8</a:t>
            </a:r>
            <a:r>
              <a:rPr lang="ko-KR" altLang="en-US" b="1" dirty="0" smtClean="0"/>
              <a:t>층</a:t>
            </a:r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en-US" altLang="ko-KR" b="1" dirty="0" smtClean="0"/>
              <a:t>sugi@dit.dongseo.ac.kr</a:t>
            </a:r>
          </a:p>
          <a:p>
            <a:endParaRPr lang="en-US" altLang="ko-KR" b="1" dirty="0" smtClean="0"/>
          </a:p>
          <a:p>
            <a:r>
              <a:rPr lang="en-US" altLang="ko-KR" b="1" dirty="0" smtClean="0">
                <a:hlinkClick r:id="rId2"/>
              </a:rPr>
              <a:t>http://sugi.pe.kr</a:t>
            </a:r>
            <a:r>
              <a:rPr lang="en-US" altLang="ko-KR" b="1" dirty="0" smtClean="0"/>
              <a:t>, </a:t>
            </a:r>
            <a:r>
              <a:rPr lang="en-US" altLang="ko-KR" dirty="0" smtClean="0">
                <a:hlinkClick r:id="rId3"/>
              </a:rPr>
              <a:t>http://kowon.dongseo.ac.kr/~d8003150</a:t>
            </a:r>
            <a:endParaRPr lang="en-US" altLang="ko-KR" dirty="0" smtClean="0"/>
          </a:p>
          <a:p>
            <a:endParaRPr lang="en-US" altLang="ko-KR" b="1" dirty="0" smtClean="0"/>
          </a:p>
          <a:p>
            <a:r>
              <a:rPr lang="en-US" altLang="ko-KR" b="1" dirty="0" smtClean="0"/>
              <a:t>051)320-2707, 010-2460-4601</a:t>
            </a:r>
          </a:p>
          <a:p>
            <a:pPr>
              <a:buNone/>
            </a:pPr>
            <a:endParaRPr lang="en-US" altLang="ko-K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강의 평가 방법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3044510"/>
          <a:ext cx="8229600" cy="1741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8709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출석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중간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기말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평소성적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실습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합계</a:t>
                      </a:r>
                      <a:endParaRPr lang="ko-KR" altLang="en-US" dirty="0"/>
                    </a:p>
                  </a:txBody>
                  <a:tcPr anchor="ctr" anchorCtr="1"/>
                </a:tc>
              </a:tr>
              <a:tr h="87090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30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30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100</a:t>
                      </a:r>
                      <a:endParaRPr lang="ko-KR" altLang="en-US" b="1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r>
              <a:rPr kumimoji="0" lang="ko-KR" alt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평가 방법 </a:t>
            </a:r>
            <a:r>
              <a:rPr kumimoji="0" lang="en-US" altLang="ko-KR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ko-KR" alt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상대평가</a:t>
            </a:r>
            <a:endParaRPr kumimoji="0" lang="en-US" altLang="ko-KR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endParaRPr lang="en-US" altLang="ko-KR" sz="2200" b="1" kern="0" dirty="0" smtClean="0"/>
          </a:p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endParaRPr kumimoji="0" lang="en-US" altLang="ko-KR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r>
              <a:rPr lang="ko-KR" altLang="en-US" sz="2200" b="1" kern="0" dirty="0" smtClean="0"/>
              <a:t>부문별 배점</a:t>
            </a:r>
            <a:endParaRPr kumimoji="0" lang="ko-KR" altLang="en-US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강의 교재 및 강의노트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자체 제작</a:t>
            </a:r>
            <a:r>
              <a:rPr lang="en-US" altLang="ko-KR" b="1" dirty="0" smtClean="0"/>
              <a:t>, </a:t>
            </a:r>
            <a:r>
              <a:rPr lang="en-US" altLang="ko-KR" dirty="0" smtClean="0"/>
              <a:t>Visual Basic 6.0</a:t>
            </a:r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ko-KR" altLang="en-US" b="1" dirty="0" smtClean="0"/>
              <a:t>강의 진행에 관한 변동 사항은 홈페이지 및 학과사무실에서 확인 가능합니다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841672" y="1851645"/>
            <a:ext cx="1460656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9900" dirty="0" smtClean="0"/>
              <a:t>?</a:t>
            </a:r>
            <a:endParaRPr lang="ko-KR" altLang="en-US" sz="19900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467</TotalTime>
  <Words>76</Words>
  <Application>Microsoft Office PowerPoint</Application>
  <PresentationFormat>화면 슬라이드 쇼(4:3)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iai</vt:lpstr>
      <vt:lpstr>RFID Programming  (Orientation &amp; RFID의 개요 및 강의 소개)</vt:lpstr>
      <vt:lpstr>Introduction</vt:lpstr>
      <vt:lpstr>강의 평가 방법</vt:lpstr>
      <vt:lpstr>강의 교재 및 강의노트</vt:lpstr>
      <vt:lpstr>슬라이드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RFID Programming</dc:title>
  <dc:creator>Namseok Choi</dc:creator>
  <cp:keywords>RFID ,Visual Basic</cp:keywords>
  <cp:lastModifiedBy>Choi Namseok</cp:lastModifiedBy>
  <cp:revision>57</cp:revision>
  <dcterms:created xsi:type="dcterms:W3CDTF">2009-08-27T02:09:45Z</dcterms:created>
  <dcterms:modified xsi:type="dcterms:W3CDTF">2010-03-03T14:53:34Z</dcterms:modified>
</cp:coreProperties>
</file>