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81" r:id="rId4"/>
    <p:sldId id="282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84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1860" y="-90"/>
      </p:cViewPr>
      <p:guideLst>
        <p:guide orient="horz" pos="2160"/>
        <p:guide pos="2880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11878-5FB5-4FDE-9369-AB83D37F9C68}" type="datetimeFigureOut">
              <a:rPr lang="ko-KR" altLang="en-US" smtClean="0"/>
              <a:pPr/>
              <a:t>2010-03-09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795-607C-4655-82E3-8EA5F758AF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25795-607C-4655-82E3-8EA5F758AF7F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(RFID</a:t>
            </a:r>
            <a:r>
              <a:rPr lang="ko-KR" altLang="en-US" sz="2400" dirty="0" smtClean="0"/>
              <a:t>의 </a:t>
            </a:r>
            <a:r>
              <a:rPr lang="ko-KR" altLang="en-US" sz="2400" dirty="0" smtClean="0"/>
              <a:t>개요 </a:t>
            </a:r>
            <a:r>
              <a:rPr lang="ko-KR" altLang="en-US" sz="2400" dirty="0" smtClean="0"/>
              <a:t>및 </a:t>
            </a:r>
            <a:r>
              <a:rPr lang="en-US" altLang="ko-KR" sz="2400" dirty="0" smtClean="0"/>
              <a:t>VB </a:t>
            </a:r>
            <a:r>
              <a:rPr lang="ko-KR" altLang="en-US" sz="2400" dirty="0" smtClean="0"/>
              <a:t>기본 프로그래밍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2010. 03. 09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RFID Tag</a:t>
            </a:r>
            <a:r>
              <a:rPr lang="ko-KR" altLang="en-US" dirty="0" smtClean="0"/>
              <a:t>의</a:t>
            </a:r>
            <a:r>
              <a:rPr lang="en-US" dirty="0" smtClean="0"/>
              <a:t> </a:t>
            </a:r>
            <a:r>
              <a:rPr lang="ko-KR" altLang="en-US" dirty="0" smtClean="0"/>
              <a:t>종류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는 개별 </a:t>
            </a:r>
            <a:r>
              <a:rPr lang="en-US" altLang="ko-KR" dirty="0" smtClean="0"/>
              <a:t>Item</a:t>
            </a:r>
            <a:r>
              <a:rPr lang="ko-KR" altLang="en-US" dirty="0" smtClean="0"/>
              <a:t>의 고유정보를 저장하여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기를 통한 자동인식을 가능하게 하는 </a:t>
            </a:r>
            <a:r>
              <a:rPr lang="en-US" altLang="ko-KR" dirty="0" smtClean="0"/>
              <a:t>RFID System</a:t>
            </a:r>
            <a:r>
              <a:rPr lang="ko-KR" altLang="en-US" dirty="0" smtClean="0"/>
              <a:t>의 핵심적인 구성 품목으로서 사용주파수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재기록</a:t>
            </a:r>
            <a:r>
              <a:rPr lang="ko-KR" altLang="en-US" dirty="0" smtClean="0"/>
              <a:t> 여부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신호발진기</a:t>
            </a:r>
            <a:r>
              <a:rPr lang="ko-KR" altLang="en-US" dirty="0" smtClean="0"/>
              <a:t> 유무 등에 따라 다양한 기술적 특성을 지니며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애플리케이션에 따라 다양한 형태로 사용되고 있다</a:t>
            </a:r>
            <a:endParaRPr lang="en-US" altLang="ko-KR" dirty="0" smtClean="0"/>
          </a:p>
          <a:p>
            <a:pPr lvl="1"/>
            <a:endParaRPr 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전원여부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능동형</a:t>
            </a:r>
            <a:r>
              <a:rPr lang="en-US" altLang="ko-KR" dirty="0" smtClean="0"/>
              <a:t>(Active)</a:t>
            </a:r>
          </a:p>
          <a:p>
            <a:pPr lvl="2"/>
            <a:r>
              <a:rPr lang="ko-KR" altLang="en-US" dirty="0" smtClean="0"/>
              <a:t>배터리 내장하여 자체적인 </a:t>
            </a:r>
            <a:r>
              <a:rPr lang="ko-KR" altLang="en-US" dirty="0" err="1" smtClean="0"/>
              <a:t>프로세싱</a:t>
            </a:r>
            <a:r>
              <a:rPr lang="ko-KR" altLang="en-US" dirty="0" smtClean="0"/>
              <a:t> 가능하며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센서 연결을 통한 </a:t>
            </a:r>
            <a:r>
              <a:rPr lang="en-US" altLang="ko-KR" dirty="0" smtClean="0"/>
              <a:t>DAQ </a:t>
            </a:r>
            <a:r>
              <a:rPr lang="ko-KR" altLang="en-US" dirty="0" smtClean="0"/>
              <a:t>가능</a:t>
            </a:r>
          </a:p>
          <a:p>
            <a:pPr lvl="2"/>
            <a:r>
              <a:rPr lang="en-US" altLang="ko-KR" dirty="0" smtClean="0"/>
              <a:t>Reading </a:t>
            </a:r>
            <a:r>
              <a:rPr lang="ko-KR" altLang="en-US" dirty="0" smtClean="0"/>
              <a:t>거리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 </a:t>
            </a:r>
            <a:r>
              <a:rPr lang="en-US" altLang="ko-KR" dirty="0" smtClean="0"/>
              <a:t>m ~ </a:t>
            </a:r>
            <a:r>
              <a:rPr lang="ko-KR" altLang="en-US" dirty="0" smtClean="0"/>
              <a:t>수백 </a:t>
            </a:r>
            <a:r>
              <a:rPr lang="en-US" altLang="ko-KR" dirty="0" smtClean="0"/>
              <a:t>m</a:t>
            </a:r>
          </a:p>
          <a:p>
            <a:pPr lvl="2"/>
            <a:r>
              <a:rPr lang="ko-KR" altLang="en-US" dirty="0" err="1" smtClean="0"/>
              <a:t>유비쿼터스</a:t>
            </a:r>
            <a:r>
              <a:rPr lang="ko-KR" altLang="en-US" dirty="0" smtClean="0"/>
              <a:t> 컴퓨팅의 핵심인 </a:t>
            </a:r>
            <a:r>
              <a:rPr lang="en-US" altLang="ko-KR" dirty="0" smtClean="0"/>
              <a:t>Location Capability</a:t>
            </a:r>
            <a:endParaRPr lang="en-US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수동형</a:t>
            </a:r>
            <a:r>
              <a:rPr lang="en-US" altLang="ko-KR" dirty="0" smtClean="0"/>
              <a:t>(Passive)</a:t>
            </a:r>
            <a:endParaRPr lang="ko-KR" altLang="en-US" dirty="0" smtClean="0"/>
          </a:p>
          <a:p>
            <a:pPr lvl="2"/>
            <a:r>
              <a:rPr lang="en-US" altLang="ko-KR" dirty="0" smtClean="0"/>
              <a:t>Reader</a:t>
            </a:r>
            <a:r>
              <a:rPr lang="ko-KR" altLang="en-US" dirty="0" smtClean="0"/>
              <a:t>기를 통하여 전원을 공급 받으며</a:t>
            </a:r>
            <a:r>
              <a:rPr lang="en-US" altLang="ko-KR" dirty="0" smtClean="0"/>
              <a:t>, Reading </a:t>
            </a:r>
            <a:r>
              <a:rPr lang="ko-KR" altLang="en-US" dirty="0" smtClean="0"/>
              <a:t>거리 내 에서만 수동적으로 반응</a:t>
            </a:r>
          </a:p>
          <a:p>
            <a:pPr lvl="2"/>
            <a:r>
              <a:rPr lang="en-US" altLang="ko-KR" dirty="0" smtClean="0"/>
              <a:t>Reading </a:t>
            </a:r>
            <a:r>
              <a:rPr lang="ko-KR" altLang="en-US" dirty="0" smtClean="0"/>
              <a:t>거리가 수 </a:t>
            </a:r>
            <a:r>
              <a:rPr lang="en-US" altLang="ko-KR" dirty="0" smtClean="0"/>
              <a:t>cm</a:t>
            </a:r>
            <a:r>
              <a:rPr lang="ko-KR" altLang="en-US" dirty="0" smtClean="0"/>
              <a:t>에서 수 미터로 제한되는 반면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비용이 저렴하고 수명이 반영구적 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주파수대역</a:t>
            </a:r>
          </a:p>
          <a:p>
            <a:pPr lvl="1"/>
            <a:r>
              <a:rPr lang="en-US" altLang="ko-KR" dirty="0" smtClean="0"/>
              <a:t>Low(125~134Khz)</a:t>
            </a:r>
            <a:endParaRPr lang="ko-KR" altLang="en-US" dirty="0" smtClean="0"/>
          </a:p>
          <a:p>
            <a:pPr lvl="2"/>
            <a:r>
              <a:rPr lang="en-US" altLang="ko-KR" dirty="0" smtClean="0"/>
              <a:t>Reading </a:t>
            </a:r>
            <a:r>
              <a:rPr lang="ko-KR" altLang="en-US" dirty="0" smtClean="0"/>
              <a:t>거리가 짧고</a:t>
            </a:r>
            <a:r>
              <a:rPr lang="en-US" altLang="ko-KR" dirty="0" smtClean="0"/>
              <a:t>, anti-collision </a:t>
            </a:r>
            <a:r>
              <a:rPr lang="ko-KR" altLang="en-US" dirty="0" smtClean="0"/>
              <a:t>기능이 없음</a:t>
            </a:r>
          </a:p>
          <a:p>
            <a:pPr lvl="2"/>
            <a:r>
              <a:rPr lang="ko-KR" altLang="en-US" dirty="0" smtClean="0"/>
              <a:t>주로 출입통제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동물인식 등에 활용 </a:t>
            </a:r>
          </a:p>
          <a:p>
            <a:pPr lvl="1"/>
            <a:r>
              <a:rPr lang="en-US" altLang="ko-KR" dirty="0" smtClean="0"/>
              <a:t>13.56Mhz</a:t>
            </a:r>
            <a:endParaRPr lang="ko-KR" altLang="en-US" dirty="0" smtClean="0"/>
          </a:p>
          <a:p>
            <a:pPr lvl="2"/>
            <a:r>
              <a:rPr lang="ko-KR" altLang="en-US" dirty="0" smtClean="0"/>
              <a:t>스마트 </a:t>
            </a:r>
            <a:r>
              <a:rPr lang="en-US" altLang="ko-KR" dirty="0" smtClean="0"/>
              <a:t>Card</a:t>
            </a:r>
            <a:r>
              <a:rPr lang="ko-KR" altLang="en-US" dirty="0" smtClean="0"/>
              <a:t>와 동일 주파수로서 현재 가장 광범위하게 활용되고 있음</a:t>
            </a:r>
          </a:p>
          <a:p>
            <a:pPr lvl="2"/>
            <a:r>
              <a:rPr lang="ko-KR" altLang="en-US" dirty="0" smtClean="0"/>
              <a:t>통상 읽기</a:t>
            </a:r>
            <a:r>
              <a:rPr lang="en-US" altLang="ko-KR" dirty="0" smtClean="0"/>
              <a:t>/</a:t>
            </a:r>
            <a:r>
              <a:rPr lang="ko-KR" altLang="en-US" dirty="0" smtClean="0"/>
              <a:t>쓰기가 가능하며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초당 </a:t>
            </a:r>
            <a:r>
              <a:rPr lang="en-US" altLang="ko-KR" dirty="0" smtClean="0"/>
              <a:t>20</a:t>
            </a:r>
            <a:r>
              <a:rPr lang="ko-KR" altLang="en-US" dirty="0" smtClean="0"/>
              <a:t>여 개의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동시 인식</a:t>
            </a:r>
          </a:p>
          <a:p>
            <a:pPr lvl="1"/>
            <a:r>
              <a:rPr lang="en-US" altLang="ko-KR" dirty="0" smtClean="0"/>
              <a:t>UHF(902~928Mhz)</a:t>
            </a:r>
            <a:endParaRPr lang="ko-KR" altLang="en-US" dirty="0" smtClean="0"/>
          </a:p>
          <a:p>
            <a:pPr lvl="2"/>
            <a:r>
              <a:rPr lang="en-US" altLang="ko-KR" dirty="0" smtClean="0"/>
              <a:t>Reading </a:t>
            </a:r>
            <a:r>
              <a:rPr lang="ko-KR" altLang="en-US" dirty="0" smtClean="0"/>
              <a:t>거리가 </a:t>
            </a:r>
            <a:r>
              <a:rPr lang="en-US" altLang="ko-KR" dirty="0" smtClean="0"/>
              <a:t>5~7m</a:t>
            </a:r>
            <a:r>
              <a:rPr lang="ko-KR" altLang="en-US" dirty="0" smtClean="0"/>
              <a:t>에 달하며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초당 </a:t>
            </a:r>
            <a:r>
              <a:rPr lang="en-US" altLang="ko-KR" dirty="0" smtClean="0"/>
              <a:t>800</a:t>
            </a:r>
            <a:r>
              <a:rPr lang="ko-KR" altLang="en-US" dirty="0" err="1" smtClean="0"/>
              <a:t>여개의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동시 인식</a:t>
            </a:r>
          </a:p>
          <a:p>
            <a:pPr lvl="2"/>
            <a:r>
              <a:rPr lang="ko-KR" altLang="en-US" dirty="0" smtClean="0"/>
              <a:t>물류 체인에 적용할 목적으로 사용되는 </a:t>
            </a:r>
            <a:r>
              <a:rPr lang="en-US" altLang="ko-KR" dirty="0" smtClean="0"/>
              <a:t>Auto-ID System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WORM (Write Once Read Many) </a:t>
            </a:r>
            <a:r>
              <a:rPr lang="ko-KR" altLang="en-US" dirty="0" smtClean="0"/>
              <a:t>방식</a:t>
            </a:r>
          </a:p>
          <a:p>
            <a:pPr lvl="1"/>
            <a:r>
              <a:rPr lang="en-US" altLang="ko-KR" dirty="0" smtClean="0"/>
              <a:t>2.45Ghz</a:t>
            </a:r>
            <a:endParaRPr lang="ko-KR" altLang="en-US" dirty="0" smtClean="0"/>
          </a:p>
          <a:p>
            <a:pPr lvl="2"/>
            <a:r>
              <a:rPr lang="ko-KR" altLang="en-US" dirty="0" smtClean="0"/>
              <a:t>일본의 </a:t>
            </a:r>
            <a:r>
              <a:rPr lang="en-US" altLang="ko-KR" dirty="0" smtClean="0"/>
              <a:t>RFID </a:t>
            </a:r>
            <a:r>
              <a:rPr lang="ko-KR" altLang="en-US" dirty="0" smtClean="0"/>
              <a:t>표준으로 대두되고 있으며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의 소형화에 초점</a:t>
            </a:r>
          </a:p>
          <a:p>
            <a:pPr lvl="2"/>
            <a:r>
              <a:rPr lang="en-US" altLang="ko-KR" dirty="0" smtClean="0"/>
              <a:t>Hitachi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μ-Chip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Read-only</a:t>
            </a:r>
            <a:r>
              <a:rPr lang="ko-KR" altLang="en-US" dirty="0" smtClean="0"/>
              <a:t>로서 유로화 내장을 추진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읽기쓰기</a:t>
            </a:r>
          </a:p>
          <a:p>
            <a:pPr lvl="1"/>
            <a:r>
              <a:rPr lang="en-US" dirty="0" smtClean="0"/>
              <a:t>Read only</a:t>
            </a:r>
          </a:p>
          <a:p>
            <a:pPr lvl="2"/>
            <a:r>
              <a:rPr lang="en-US" dirty="0" smtClean="0"/>
              <a:t>Hitachi</a:t>
            </a:r>
            <a:r>
              <a:rPr lang="ko-KR" altLang="en-US" dirty="0" smtClean="0"/>
              <a:t>의 </a:t>
            </a:r>
            <a:r>
              <a:rPr lang="el-GR" dirty="0" smtClean="0"/>
              <a:t>μ-</a:t>
            </a:r>
            <a:r>
              <a:rPr lang="en-US" dirty="0" smtClean="0"/>
              <a:t>Chip</a:t>
            </a:r>
            <a:r>
              <a:rPr lang="ko-KR" altLang="en-US" dirty="0" smtClean="0"/>
              <a:t>과 대부분의 저주파 </a:t>
            </a:r>
            <a:r>
              <a:rPr lang="en-US" dirty="0" smtClean="0"/>
              <a:t>Tag</a:t>
            </a:r>
          </a:p>
          <a:p>
            <a:pPr lvl="2"/>
            <a:r>
              <a:rPr lang="en-US" dirty="0" smtClean="0"/>
              <a:t>EPC Tag</a:t>
            </a:r>
            <a:r>
              <a:rPr lang="ko-KR" altLang="en-US" dirty="0" smtClean="0"/>
              <a:t>는 </a:t>
            </a:r>
            <a:r>
              <a:rPr lang="en-US" dirty="0" smtClean="0"/>
              <a:t>WORM(Write Once Read Many)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Read/Write</a:t>
            </a:r>
          </a:p>
          <a:p>
            <a:pPr lvl="2"/>
            <a:r>
              <a:rPr lang="en-US" dirty="0" smtClean="0"/>
              <a:t>13.56Mhz</a:t>
            </a:r>
            <a:r>
              <a:rPr lang="ko-KR" altLang="en-US" dirty="0" smtClean="0"/>
              <a:t>는 </a:t>
            </a:r>
            <a:r>
              <a:rPr lang="en-US" dirty="0" smtClean="0"/>
              <a:t>Read/Write</a:t>
            </a:r>
            <a:r>
              <a:rPr lang="ko-KR" altLang="en-US" dirty="0" smtClean="0"/>
              <a:t>할 수 있도록 제작되었지만 사용에서 보면 대부분의 활용은 </a:t>
            </a:r>
            <a:r>
              <a:rPr lang="en-US" dirty="0" smtClean="0"/>
              <a:t>Read-only</a:t>
            </a:r>
            <a:r>
              <a:rPr lang="ko-KR" altLang="en-US" dirty="0" smtClean="0"/>
              <a:t>로 이루어짐</a:t>
            </a:r>
          </a:p>
          <a:p>
            <a:pPr lvl="2"/>
            <a:r>
              <a:rPr lang="en-US" dirty="0" smtClean="0"/>
              <a:t>UHF</a:t>
            </a:r>
            <a:r>
              <a:rPr lang="ko-KR" altLang="en-US" dirty="0" smtClean="0"/>
              <a:t>에서도 </a:t>
            </a:r>
            <a:r>
              <a:rPr lang="en-US" dirty="0" smtClean="0"/>
              <a:t>Read/Write</a:t>
            </a:r>
            <a:r>
              <a:rPr lang="ko-KR" altLang="en-US" dirty="0" smtClean="0"/>
              <a:t>를 할 수 있는 제품이 있으며</a:t>
            </a:r>
            <a:r>
              <a:rPr lang="en-US" altLang="ko-KR" dirty="0" smtClean="0"/>
              <a:t>, </a:t>
            </a:r>
            <a:r>
              <a:rPr lang="en-US" dirty="0" smtClean="0"/>
              <a:t>EPC</a:t>
            </a:r>
            <a:r>
              <a:rPr lang="ko-KR" altLang="en-US" dirty="0" smtClean="0"/>
              <a:t>도 </a:t>
            </a:r>
            <a:r>
              <a:rPr lang="en-US" dirty="0" smtClean="0"/>
              <a:t>Class2</a:t>
            </a:r>
            <a:r>
              <a:rPr lang="ko-KR" altLang="en-US" dirty="0" smtClean="0"/>
              <a:t>에서는 </a:t>
            </a:r>
            <a:r>
              <a:rPr lang="en-US" dirty="0" smtClean="0"/>
              <a:t>Read/Write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Chip </a:t>
            </a:r>
            <a:r>
              <a:rPr lang="ko-KR" altLang="en-US" dirty="0" smtClean="0"/>
              <a:t>유무</a:t>
            </a:r>
          </a:p>
          <a:p>
            <a:pPr lvl="1"/>
            <a:r>
              <a:rPr lang="en-US" altLang="ko-KR" dirty="0" smtClean="0"/>
              <a:t>Chip</a:t>
            </a:r>
            <a:endParaRPr lang="ko-KR" altLang="en-US" dirty="0" smtClean="0"/>
          </a:p>
          <a:p>
            <a:pPr lvl="2"/>
            <a:r>
              <a:rPr lang="ko-KR" altLang="en-US" dirty="0" smtClean="0"/>
              <a:t>현재까지 상용화된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는 모두 </a:t>
            </a:r>
            <a:r>
              <a:rPr lang="en-US" altLang="ko-KR" dirty="0" smtClean="0"/>
              <a:t>Chip</a:t>
            </a:r>
            <a:r>
              <a:rPr lang="ko-KR" altLang="en-US" dirty="0" smtClean="0"/>
              <a:t>을 내장</a:t>
            </a:r>
          </a:p>
          <a:p>
            <a:pPr lvl="2"/>
            <a:r>
              <a:rPr lang="ko-KR" altLang="en-US" dirty="0" smtClean="0"/>
              <a:t>기존 실리콘 기반 </a:t>
            </a:r>
            <a:r>
              <a:rPr lang="en-US" altLang="ko-KR" dirty="0" smtClean="0"/>
              <a:t>Chip</a:t>
            </a:r>
            <a:r>
              <a:rPr lang="ko-KR" altLang="en-US" dirty="0" smtClean="0"/>
              <a:t>의 가격 한계를 극복하기 위해 플라스틱 트랜지스터 개발 추진 중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1"/>
            <a:r>
              <a:rPr lang="en-US" altLang="ko-KR" dirty="0" err="1" smtClean="0"/>
              <a:t>Chipless</a:t>
            </a:r>
            <a:endParaRPr lang="ko-KR" altLang="en-US" dirty="0" smtClean="0"/>
          </a:p>
          <a:p>
            <a:pPr lvl="2"/>
            <a:r>
              <a:rPr lang="en-US" altLang="ko-KR" dirty="0" err="1" smtClean="0"/>
              <a:t>Inkoda</a:t>
            </a:r>
            <a:r>
              <a:rPr lang="ko-KR" altLang="en-US" dirty="0" smtClean="0"/>
              <a:t>사는 종이나 플라스틱에 얇은 금속 파이버를 내재하여 전파의 투과와 산란을 만들어내어 고유한 식별을 가능케 하는 </a:t>
            </a:r>
            <a:r>
              <a:rPr lang="en-US" altLang="ko-KR" dirty="0" smtClean="0"/>
              <a:t>μ-Chip</a:t>
            </a:r>
            <a:r>
              <a:rPr lang="ko-KR" altLang="en-US" dirty="0" smtClean="0"/>
              <a:t>의 상용화 추진 중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PCB(Printed Circuit Board)</a:t>
            </a:r>
          </a:p>
          <a:p>
            <a:pPr lvl="1"/>
            <a:r>
              <a:rPr lang="ko-KR" altLang="en-US" dirty="0" smtClean="0"/>
              <a:t>이것은 일반적으로 </a:t>
            </a:r>
            <a:r>
              <a:rPr lang="en-US" altLang="ko-KR" dirty="0" smtClean="0"/>
              <a:t>Plastics Pallet </a:t>
            </a:r>
            <a:r>
              <a:rPr lang="ko-KR" altLang="en-US" dirty="0" smtClean="0"/>
              <a:t>제조회사와 같은 환경에서 사용될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아주 높은 온도환경에서는 사용할 수가 없지만 제품이나 운송기기 등의 내부에 설치하여 사용하는 데는 아무 문제가 없기 때문에 많이 사용할 수 있을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 또는 과다한 습기 등의 외부에서 발생하는 환경적 요소에 직접적으로 노출되어야 하는 상황에서는 보호를 위해 캡슐 등과 같은 보호 장치를 사용해야 하는 경우도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그러나 가격이 저렴하다는 것과 </a:t>
            </a:r>
            <a:r>
              <a:rPr lang="en-US" altLang="ko-KR" dirty="0" smtClean="0"/>
              <a:t>Label</a:t>
            </a:r>
            <a:r>
              <a:rPr lang="ko-KR" altLang="en-US" dirty="0" smtClean="0"/>
              <a:t>을 사용할 수 없는 환경조건에서도 사용이 가능하다는 장점을 가지고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이것을 응용한 예는 </a:t>
            </a:r>
            <a:r>
              <a:rPr lang="en-US" altLang="ko-KR" dirty="0" smtClean="0"/>
              <a:t>Plastics Pallet </a:t>
            </a:r>
            <a:r>
              <a:rPr lang="ko-KR" altLang="en-US" dirty="0" smtClean="0"/>
              <a:t>제조를 들 수 있다</a:t>
            </a:r>
            <a:r>
              <a:rPr lang="en-US" altLang="ko-KR" dirty="0" smtClean="0"/>
              <a:t>. Plastics Pallet </a:t>
            </a:r>
            <a:r>
              <a:rPr lang="ko-KR" altLang="en-US" dirty="0" smtClean="0"/>
              <a:t>제조과정 중에서 초음파 용접단계에 들어가기 전에 </a:t>
            </a:r>
            <a:r>
              <a:rPr lang="en-US" altLang="ko-KR" dirty="0" smtClean="0"/>
              <a:t>PCB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Plastics Pallet</a:t>
            </a:r>
            <a:r>
              <a:rPr lang="ko-KR" altLang="en-US" dirty="0" smtClean="0"/>
              <a:t>의 내부에 장착하게 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</a:t>
            </a:r>
            <a:r>
              <a:rPr lang="en-US" altLang="ko-KR" dirty="0" smtClean="0"/>
              <a:t>Pallet</a:t>
            </a:r>
            <a:r>
              <a:rPr lang="ko-KR" altLang="en-US" dirty="0" smtClean="0"/>
              <a:t>는 소위 말하는 </a:t>
            </a:r>
            <a:r>
              <a:rPr lang="en-US" altLang="ko-KR" dirty="0" smtClean="0"/>
              <a:t>Smart Pallet</a:t>
            </a:r>
            <a:r>
              <a:rPr lang="ko-KR" altLang="en-US" dirty="0" smtClean="0"/>
              <a:t>로 전환되어 전체적인 공급 유통망 내에서 </a:t>
            </a:r>
            <a:r>
              <a:rPr lang="en-US" altLang="ko-KR" dirty="0" smtClean="0"/>
              <a:t>Pallet</a:t>
            </a:r>
            <a:r>
              <a:rPr lang="ko-KR" altLang="en-US" dirty="0" smtClean="0"/>
              <a:t>에 있는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읽거나 </a:t>
            </a:r>
            <a:r>
              <a:rPr lang="en-US" altLang="ko-KR" dirty="0" smtClean="0"/>
              <a:t>Pallet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기록할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Antenna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Antenna</a:t>
            </a:r>
            <a:r>
              <a:rPr lang="ko-KR" altLang="en-US" dirty="0" smtClean="0"/>
              <a:t>는 무선전파를 사용하여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Label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PCB</a:t>
            </a:r>
            <a:r>
              <a:rPr lang="ko-KR" altLang="en-US" dirty="0" smtClean="0"/>
              <a:t>에 있는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읽거나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Label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PCB(Printed Circuit Board)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입력하는 기기를 말한다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이것은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를 따로따로 분리하여 사용하는 경우와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를 하나의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로 사용하거나 </a:t>
            </a:r>
            <a:r>
              <a:rPr lang="en-US" altLang="ko-KR" dirty="0" smtClean="0"/>
              <a:t>Reader/Writer</a:t>
            </a:r>
            <a:r>
              <a:rPr lang="ko-KR" altLang="en-US" dirty="0" smtClean="0"/>
              <a:t>에 통합하여 사용하는 경우가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작은 공간에서도 마음대로 사용할 수 있도록 작은 크기로 설계되어 있는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부터 넓은 범위의 입력 및 판독이 가능한 큰 크기의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에 이르기까지 다양한 크기와 모양의 선택이 가능하다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어떤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는 아주 독특한 기능을 갖고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일반 </a:t>
            </a:r>
            <a:r>
              <a:rPr lang="en-US" altLang="ko-KR" dirty="0" smtClean="0"/>
              <a:t>Media Disc Driver</a:t>
            </a:r>
            <a:r>
              <a:rPr lang="ko-KR" altLang="en-US" dirty="0" smtClean="0"/>
              <a:t>에서 사용하고 있는 수중용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를 살펴보면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물속에서도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읽고 기록할 수 있도록 설계해야 하기 때문에 이것은 이온이 제거된 중성의 물속에 설치되어야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 다른 예를 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컨베이어 벨트 또는 독</a:t>
            </a:r>
            <a:r>
              <a:rPr lang="en-US" altLang="ko-KR" dirty="0" smtClean="0"/>
              <a:t>(Dock)</a:t>
            </a:r>
            <a:r>
              <a:rPr lang="ko-KR" altLang="en-US" dirty="0" smtClean="0"/>
              <a:t>에서의 문과 같은 역할을 하고 있다</a:t>
            </a:r>
            <a:r>
              <a:rPr lang="en-US" altLang="ko-KR" dirty="0" smtClean="0"/>
              <a:t>. Gate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Tunnel </a:t>
            </a:r>
            <a:r>
              <a:rPr lang="ko-KR" altLang="en-US" dirty="0" smtClean="0"/>
              <a:t>등과 같은 이러한 관문에서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Label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PCB</a:t>
            </a:r>
            <a:r>
              <a:rPr lang="ko-KR" altLang="en-US" dirty="0" smtClean="0"/>
              <a:t>가 통과할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이에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기록하거나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읽게 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Controller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Antenna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PC(Personal Computer)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PLC(Programmable Logic Controller), Server, Network Interface Module</a:t>
            </a:r>
            <a:r>
              <a:rPr lang="ko-KR" altLang="en-US" dirty="0" smtClean="0"/>
              <a:t>과의 사이에서 통신하는 </a:t>
            </a:r>
            <a:r>
              <a:rPr lang="en-US" altLang="ko-KR" dirty="0" smtClean="0"/>
              <a:t>Interface</a:t>
            </a:r>
            <a:r>
              <a:rPr lang="ko-KR" altLang="en-US" dirty="0" smtClean="0"/>
              <a:t>를 관리하는 역할을 한다</a:t>
            </a:r>
            <a:r>
              <a:rPr lang="en-US" altLang="ko-KR" dirty="0" smtClean="0"/>
              <a:t>. Host System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와 관련되어 작동하며</a:t>
            </a:r>
            <a:r>
              <a:rPr lang="en-US" altLang="ko-KR" dirty="0" smtClean="0"/>
              <a:t>, Parallel </a:t>
            </a:r>
            <a:r>
              <a:rPr lang="ko-KR" altLang="en-US" dirty="0" smtClean="0"/>
              <a:t>통신이나 </a:t>
            </a:r>
            <a:r>
              <a:rPr lang="en-US" altLang="ko-KR" dirty="0" smtClean="0"/>
              <a:t>Serial </a:t>
            </a:r>
            <a:r>
              <a:rPr lang="ko-KR" altLang="en-US" dirty="0" smtClean="0"/>
              <a:t>통신 또는 </a:t>
            </a:r>
            <a:r>
              <a:rPr lang="en-US" altLang="ko-KR" dirty="0" smtClean="0"/>
              <a:t>Bus </a:t>
            </a:r>
            <a:r>
              <a:rPr lang="ko-KR" altLang="en-US" dirty="0" smtClean="0"/>
              <a:t>통신을 통해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상태 및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확인하도록 한다</a:t>
            </a:r>
            <a:r>
              <a:rPr lang="en-US" altLang="ko-KR" dirty="0" smtClean="0"/>
              <a:t>. RFID System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Memory </a:t>
            </a:r>
            <a:r>
              <a:rPr lang="ko-KR" altLang="en-US" dirty="0" smtClean="0"/>
              <a:t>내부에 있는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로부터 직접 공정제어를 실행할 수 있도록 </a:t>
            </a:r>
            <a:r>
              <a:rPr lang="en-US" altLang="ko-KR" dirty="0" smtClean="0"/>
              <a:t>Program</a:t>
            </a:r>
            <a:r>
              <a:rPr lang="ko-KR" altLang="en-US" dirty="0" smtClean="0"/>
              <a:t>을 설정할 수 있게 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어떤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의 경우는 </a:t>
            </a:r>
            <a:r>
              <a:rPr lang="en-US" altLang="ko-KR" dirty="0" smtClean="0"/>
              <a:t>Controller</a:t>
            </a:r>
            <a:r>
              <a:rPr lang="ko-KR" altLang="en-US" dirty="0" smtClean="0"/>
              <a:t>에 의해 작동할 수 있는 </a:t>
            </a:r>
            <a:r>
              <a:rPr lang="en-US" altLang="ko-KR" dirty="0" smtClean="0"/>
              <a:t>Direct I/O Point</a:t>
            </a:r>
            <a:r>
              <a:rPr lang="ko-KR" altLang="en-US" dirty="0" smtClean="0"/>
              <a:t>를 갖추고 있어서 </a:t>
            </a:r>
            <a:r>
              <a:rPr lang="en-US" altLang="ko-KR" dirty="0" smtClean="0"/>
              <a:t>Host System</a:t>
            </a:r>
            <a:r>
              <a:rPr lang="ko-KR" altLang="en-US" dirty="0" smtClean="0"/>
              <a:t>의 작동 시간이나 양을 줄일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 descr="http://cafefiles.naver.net/data21/2006/11/23/8/1%281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629400" cy="4381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모양별 분류</a:t>
            </a:r>
            <a:endParaRPr lang="en-US" altLang="ko-KR" dirty="0" smtClean="0"/>
          </a:p>
          <a:p>
            <a:pPr lvl="1"/>
            <a:r>
              <a:rPr lang="en-US" dirty="0" smtClean="0"/>
              <a:t>Band Type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제품용도</a:t>
            </a:r>
            <a:endParaRPr lang="en-US" dirty="0" smtClean="0"/>
          </a:p>
          <a:p>
            <a:pPr lvl="1"/>
            <a:r>
              <a:rPr lang="ko-KR" altLang="en-US" dirty="0" smtClean="0"/>
              <a:t>교통 </a:t>
            </a:r>
            <a:r>
              <a:rPr lang="en-US" dirty="0" smtClean="0"/>
              <a:t>Card, </a:t>
            </a:r>
            <a:r>
              <a:rPr lang="ko-KR" altLang="en-US" dirty="0" smtClean="0"/>
              <a:t>놀이공원 입장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출입증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60mm x 20mm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PET </a:t>
            </a:r>
          </a:p>
          <a:p>
            <a:pPr lvl="1"/>
            <a:r>
              <a:rPr lang="en-US" dirty="0" smtClean="0"/>
              <a:t>Antenna : Copper </a:t>
            </a:r>
          </a:p>
          <a:p>
            <a:pPr lvl="1"/>
            <a:r>
              <a:rPr lang="en-US" dirty="0" smtClean="0"/>
              <a:t>Read Range : 20cm </a:t>
            </a:r>
          </a:p>
          <a:p>
            <a:pPr lvl="1"/>
            <a:r>
              <a:rPr lang="en-US" dirty="0" smtClean="0"/>
              <a:t>Memory Chip : I-CODE &amp; MIFARE Chip(Philips)</a:t>
            </a:r>
          </a:p>
          <a:p>
            <a:pPr lvl="1"/>
            <a:r>
              <a:rPr lang="en-US" dirty="0" smtClean="0"/>
              <a:t>Operation Temp : 70℃ </a:t>
            </a:r>
          </a:p>
          <a:p>
            <a:pPr lvl="1"/>
            <a:endParaRPr lang="ko-KR" altLang="en-US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6625" name="_x149085104" descr="EMB00000ed8a6c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6788" y="2119312"/>
            <a:ext cx="2486025" cy="261937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일반적 고찰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의 개요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의 역사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의 적용효과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RFID(Radio Frequency Identification)</a:t>
            </a:r>
          </a:p>
          <a:p>
            <a:pPr lvl="1"/>
            <a:r>
              <a:rPr lang="en-US" altLang="ko-KR" dirty="0" smtClean="0"/>
              <a:t>RFID System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Visual Basic Programming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Cow Tag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ko-KR" altLang="en-US" dirty="0" smtClean="0"/>
              <a:t>가축인식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애완견 관리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38mm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PET </a:t>
            </a:r>
          </a:p>
          <a:p>
            <a:pPr lvl="1"/>
            <a:r>
              <a:rPr lang="en-US" dirty="0" smtClean="0"/>
              <a:t>Antenna : Aluminum </a:t>
            </a:r>
          </a:p>
          <a:p>
            <a:pPr lvl="1"/>
            <a:r>
              <a:rPr lang="en-US" dirty="0" smtClean="0"/>
              <a:t>Read Range : 30cm </a:t>
            </a:r>
          </a:p>
          <a:p>
            <a:pPr lvl="1"/>
            <a:r>
              <a:rPr lang="en-US" dirty="0" smtClean="0"/>
              <a:t>Memory Chip : MCRF450(Microchip)</a:t>
            </a:r>
          </a:p>
          <a:p>
            <a:pPr lvl="1"/>
            <a:r>
              <a:rPr lang="en-US" dirty="0" smtClean="0"/>
              <a:t>Operation Temp : 100℃ </a:t>
            </a:r>
            <a:endParaRPr lang="ko-KR" altLang="en-US" dirty="0"/>
          </a:p>
        </p:txBody>
      </p:sp>
      <p:pic>
        <p:nvPicPr>
          <p:cNvPr id="4" name="_x149085024" descr="EMB00000ed8a6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2938" y="2676525"/>
            <a:ext cx="2809875" cy="150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Intelligent Coin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en-US" dirty="0" smtClean="0"/>
              <a:t>Casino Chip, </a:t>
            </a:r>
            <a:r>
              <a:rPr lang="ko-KR" altLang="en-US" dirty="0" smtClean="0"/>
              <a:t>전자 </a:t>
            </a:r>
            <a:r>
              <a:rPr lang="en-US" dirty="0" smtClean="0"/>
              <a:t>Token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25mm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PCB </a:t>
            </a:r>
          </a:p>
          <a:p>
            <a:pPr lvl="1"/>
            <a:r>
              <a:rPr lang="en-US" dirty="0" smtClean="0"/>
              <a:t>Antenna : Copper </a:t>
            </a:r>
          </a:p>
          <a:p>
            <a:pPr lvl="1"/>
            <a:r>
              <a:rPr lang="en-US" dirty="0" smtClean="0"/>
              <a:t>Read Range : 3cm </a:t>
            </a:r>
          </a:p>
          <a:p>
            <a:pPr lvl="1"/>
            <a:r>
              <a:rPr lang="en-US" dirty="0" smtClean="0"/>
              <a:t>Memory Chip : MCRF360(Microchip)</a:t>
            </a:r>
          </a:p>
          <a:p>
            <a:pPr lvl="1"/>
            <a:r>
              <a:rPr lang="en-US" dirty="0" smtClean="0"/>
              <a:t>Operation Temp : 125℃</a:t>
            </a:r>
          </a:p>
          <a:p>
            <a:endParaRPr lang="ko-KR" alt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49084704" descr="EMB00000ed8a6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4338" y="2519362"/>
            <a:ext cx="3038475" cy="181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 Size Card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ko-KR" altLang="en-US" dirty="0" smtClean="0"/>
              <a:t>교통 </a:t>
            </a:r>
            <a:r>
              <a:rPr lang="en-US" dirty="0" smtClean="0"/>
              <a:t>Card, </a:t>
            </a:r>
            <a:r>
              <a:rPr lang="ko-KR" altLang="en-US" dirty="0" smtClean="0"/>
              <a:t>출입증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47mm x 80mm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PET </a:t>
            </a:r>
          </a:p>
          <a:p>
            <a:pPr lvl="1"/>
            <a:r>
              <a:rPr lang="en-US" dirty="0" smtClean="0"/>
              <a:t>Antenna : Copper </a:t>
            </a:r>
          </a:p>
          <a:p>
            <a:pPr lvl="1"/>
            <a:r>
              <a:rPr lang="en-US" dirty="0" smtClean="0"/>
              <a:t>Read Range : 25cm </a:t>
            </a:r>
          </a:p>
          <a:p>
            <a:pPr lvl="1"/>
            <a:r>
              <a:rPr lang="en-US" dirty="0" smtClean="0"/>
              <a:t>Memory Chip : I-CODE &amp; MIFARE Chip(Philips)</a:t>
            </a:r>
          </a:p>
          <a:p>
            <a:pPr lvl="1"/>
            <a:r>
              <a:rPr lang="en-US" dirty="0" smtClean="0"/>
              <a:t>Operation Temp : 70℃</a:t>
            </a:r>
          </a:p>
          <a:p>
            <a:endParaRPr lang="ko-KR" altLang="en-US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9937" name="_x149082624" descr="EMB00000ed8a6c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0613" y="2867025"/>
            <a:ext cx="2362200" cy="112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pic>
        <p:nvPicPr>
          <p:cNvPr id="40961" name="_x149084624" descr="EMB00000ed8a6c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9663" y="2138362"/>
            <a:ext cx="2343150" cy="2581275"/>
          </a:xfrm>
          <a:prstGeom prst="rect">
            <a:avLst/>
          </a:prstGeom>
          <a:noFill/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Traffic Token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en-US" dirty="0" smtClean="0"/>
              <a:t>Traffic Token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30mm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Inlay : PET/Packaging : PVC </a:t>
            </a:r>
          </a:p>
          <a:p>
            <a:pPr lvl="1"/>
            <a:r>
              <a:rPr lang="en-US" dirty="0" smtClean="0"/>
              <a:t>Antenna : Copper </a:t>
            </a:r>
          </a:p>
          <a:p>
            <a:pPr lvl="1"/>
            <a:r>
              <a:rPr lang="en-US" dirty="0" smtClean="0"/>
              <a:t>Read Range : 9cm </a:t>
            </a:r>
          </a:p>
          <a:p>
            <a:pPr lvl="1"/>
            <a:r>
              <a:rPr lang="en-US" dirty="0" smtClean="0"/>
              <a:t>Memory Chip : MIFARE Chip(Philips) </a:t>
            </a:r>
          </a:p>
          <a:p>
            <a:pPr lvl="1"/>
            <a:r>
              <a:rPr lang="en-US" dirty="0" smtClean="0"/>
              <a:t>Operation Temp : 100℃ </a:t>
            </a:r>
          </a:p>
          <a:p>
            <a:endParaRPr lang="ko-KR" altLang="en-US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pic>
        <p:nvPicPr>
          <p:cNvPr id="41985" name="_x149084304" descr="EMB00000ed8a6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9088" y="1728787"/>
            <a:ext cx="3133725" cy="3400425"/>
          </a:xfrm>
          <a:prstGeom prst="rect">
            <a:avLst/>
          </a:prstGeom>
          <a:noFill/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RF Tag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ko-KR" altLang="en-US" dirty="0" smtClean="0"/>
              <a:t>물류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도서관리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혈액관리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45mm x 45mm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PET </a:t>
            </a:r>
          </a:p>
          <a:p>
            <a:pPr lvl="1"/>
            <a:r>
              <a:rPr lang="en-US" dirty="0" smtClean="0"/>
              <a:t>Antenna : Copper &amp; Aluminum </a:t>
            </a:r>
          </a:p>
          <a:p>
            <a:pPr lvl="1"/>
            <a:r>
              <a:rPr lang="en-US" dirty="0" smtClean="0"/>
              <a:t>Read Range : 20cm </a:t>
            </a:r>
          </a:p>
          <a:p>
            <a:pPr lvl="1"/>
            <a:r>
              <a:rPr lang="en-US" dirty="0" smtClean="0"/>
              <a:t>Memory Chip : I-CODE &amp; MIFARE Chip(Philips)</a:t>
            </a:r>
          </a:p>
          <a:p>
            <a:pPr lvl="1"/>
            <a:r>
              <a:rPr lang="en-US" dirty="0" smtClean="0"/>
              <a:t>Operation Temp : 70℃ </a:t>
            </a:r>
          </a:p>
          <a:p>
            <a:endParaRPr lang="ko-KR" alt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Battery Tag</a:t>
            </a:r>
          </a:p>
          <a:p>
            <a:r>
              <a:rPr lang="ko-KR" altLang="en-US" dirty="0" smtClean="0"/>
              <a:t>제품용도</a:t>
            </a:r>
          </a:p>
          <a:p>
            <a:pPr lvl="1"/>
            <a:r>
              <a:rPr lang="ko-KR" altLang="en-US" dirty="0" smtClean="0"/>
              <a:t>저렴한 가격대</a:t>
            </a:r>
          </a:p>
          <a:p>
            <a:pPr lvl="1"/>
            <a:r>
              <a:rPr lang="ko-KR" altLang="en-US" dirty="0" smtClean="0"/>
              <a:t>사용이 편리한 인체공학적 </a:t>
            </a:r>
            <a:r>
              <a:rPr lang="en-US" dirty="0" smtClean="0"/>
              <a:t>Design</a:t>
            </a:r>
          </a:p>
          <a:p>
            <a:pPr lvl="1"/>
            <a:r>
              <a:rPr lang="en-US" dirty="0" smtClean="0"/>
              <a:t>Data </a:t>
            </a:r>
            <a:r>
              <a:rPr lang="ko-KR" altLang="en-US" dirty="0" smtClean="0"/>
              <a:t>전송에 높은 신뢰성을 보임</a:t>
            </a:r>
          </a:p>
          <a:p>
            <a:r>
              <a:rPr lang="ko-KR" altLang="en-US" dirty="0" smtClean="0"/>
              <a:t>제품사양</a:t>
            </a:r>
          </a:p>
          <a:p>
            <a:pPr lvl="1"/>
            <a:r>
              <a:rPr lang="en-US" dirty="0" smtClean="0"/>
              <a:t>Size : 47mm x 29mm </a:t>
            </a:r>
          </a:p>
          <a:p>
            <a:pPr lvl="1"/>
            <a:r>
              <a:rPr lang="en-US" dirty="0" smtClean="0"/>
              <a:t>Frequency : 13.56Mhz </a:t>
            </a:r>
          </a:p>
          <a:p>
            <a:pPr lvl="1"/>
            <a:r>
              <a:rPr lang="en-US" dirty="0" smtClean="0"/>
              <a:t>Plate Material : PI </a:t>
            </a:r>
          </a:p>
          <a:p>
            <a:pPr lvl="1"/>
            <a:r>
              <a:rPr lang="en-US" dirty="0" smtClean="0"/>
              <a:t>Antenna : Copper </a:t>
            </a:r>
          </a:p>
          <a:p>
            <a:pPr lvl="1"/>
            <a:r>
              <a:rPr lang="en-US" dirty="0" smtClean="0"/>
              <a:t>Read Range : 10cm </a:t>
            </a:r>
          </a:p>
          <a:p>
            <a:pPr lvl="1"/>
            <a:r>
              <a:rPr lang="en-US" dirty="0" smtClean="0"/>
              <a:t>Memory Chip : MIFARE(Philips) </a:t>
            </a:r>
          </a:p>
          <a:p>
            <a:pPr lvl="1"/>
            <a:r>
              <a:rPr lang="en-US" dirty="0" smtClean="0"/>
              <a:t>Operation Temp : 70℃ </a:t>
            </a:r>
          </a:p>
          <a:p>
            <a:endParaRPr lang="ko-KR" altLang="en-US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3009" name="_x149085024" descr="EMB00000ed8a6c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7288" y="2705100"/>
            <a:ext cx="2295525" cy="144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Visual Basic 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기본적인 </a:t>
            </a:r>
            <a:r>
              <a:rPr lang="en-US" altLang="ko-KR" dirty="0" smtClean="0"/>
              <a:t>Visual Basic Programming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Image To HTML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일반적 고찰 </a:t>
            </a:r>
            <a:r>
              <a:rPr lang="en-US" altLang="ko-KR" dirty="0" smtClean="0"/>
              <a:t>– RFID</a:t>
            </a:r>
            <a:r>
              <a:rPr lang="ko-KR" altLang="en-US" dirty="0" smtClean="0"/>
              <a:t>의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</a:t>
            </a:r>
            <a:r>
              <a:rPr lang="ko-KR" altLang="en-US" dirty="0" smtClean="0"/>
              <a:t>라는 기술은 전자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 기록되어 있는 정보를 직접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기에 접촉하지 않고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전파를 이용하여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 기록되어 있는 정보를 읽거나 쓰는 기술을 말하며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이때 사용되는 것이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라는 장치를 사용하게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기술의 적용은 상품이나 자재 그리고 유가증권 등 모든 물건과 동물이나 식물 등에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부착하여 제품의 생산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유통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물류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교통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환경 분야 등에서 발생하는 다양한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관리할 수 있는 기술이다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일반적 고찰 </a:t>
            </a:r>
            <a:r>
              <a:rPr lang="en-US" altLang="ko-KR" dirty="0" smtClean="0"/>
              <a:t>– RFID</a:t>
            </a:r>
            <a:r>
              <a:rPr lang="ko-KR" altLang="en-US" dirty="0" smtClean="0"/>
              <a:t>의 역사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1935</a:t>
            </a:r>
            <a:r>
              <a:rPr lang="ko-KR" altLang="en-US" dirty="0" smtClean="0"/>
              <a:t>년 미국에서 </a:t>
            </a:r>
            <a:r>
              <a:rPr lang="en-US" altLang="ko-KR" dirty="0" smtClean="0"/>
              <a:t>Radar</a:t>
            </a:r>
            <a:r>
              <a:rPr lang="ko-KR" altLang="en-US" dirty="0" smtClean="0"/>
              <a:t>에 관한 연구를 하는 과정에서 발견한 또 하나의 기술이다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  <a:p>
            <a:r>
              <a:rPr lang="ko-KR" altLang="en-US" dirty="0" smtClean="0"/>
              <a:t>직접 사용된 것은 세계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 대전 중에 접근하는 비행물체에 대하여 피아</a:t>
            </a:r>
            <a:r>
              <a:rPr lang="en-US" altLang="ko-KR" dirty="0" smtClean="0"/>
              <a:t>(</a:t>
            </a:r>
            <a:r>
              <a:rPr lang="ko-KR" altLang="en-US" dirty="0" smtClean="0"/>
              <a:t>彼我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식별하기 위해 사용한 것이 처음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1960</a:t>
            </a:r>
            <a:r>
              <a:rPr lang="ko-KR" altLang="en-US" dirty="0" smtClean="0"/>
              <a:t>대 후반에 들어와서 미국에서 핵과 같은 위험한 물질을 보다 효과적으로 감시하고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통제하기 위한 방법으로 사용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1972</a:t>
            </a:r>
            <a:r>
              <a:rPr lang="ko-KR" altLang="en-US" dirty="0" smtClean="0"/>
              <a:t>년 </a:t>
            </a:r>
            <a:r>
              <a:rPr lang="en-US" altLang="ko-KR" dirty="0" err="1" smtClean="0"/>
              <a:t>Schlage</a:t>
            </a:r>
            <a:r>
              <a:rPr lang="en-US" altLang="ko-KR" dirty="0" smtClean="0"/>
              <a:t> Electronics(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Westinghouse)</a:t>
            </a:r>
            <a:r>
              <a:rPr lang="ko-KR" altLang="en-US" dirty="0" smtClean="0"/>
              <a:t>사에서 군용으로 사용되는 섬유유리</a:t>
            </a:r>
            <a:r>
              <a:rPr lang="en-US" altLang="ko-KR" dirty="0" smtClean="0"/>
              <a:t>(Glass roving cloth) </a:t>
            </a:r>
            <a:r>
              <a:rPr lang="ko-KR" altLang="en-US" dirty="0" err="1" smtClean="0"/>
              <a:t>에폭시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Card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RFID Card</a:t>
            </a:r>
            <a:r>
              <a:rPr lang="ko-KR" altLang="en-US" dirty="0" smtClean="0"/>
              <a:t>를 삽입하는 방법을 개발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일반적 고찰 </a:t>
            </a:r>
            <a:r>
              <a:rPr lang="en-US" altLang="ko-KR" dirty="0" smtClean="0"/>
              <a:t>– RFID</a:t>
            </a:r>
            <a:r>
              <a:rPr lang="ko-KR" altLang="en-US" dirty="0" smtClean="0"/>
              <a:t>의 역사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1977</a:t>
            </a:r>
            <a:r>
              <a:rPr lang="ko-KR" altLang="en-US" dirty="0" smtClean="0"/>
              <a:t>년에 미국에 있는 </a:t>
            </a:r>
            <a:r>
              <a:rPr lang="en-US" altLang="ko-KR" dirty="0" smtClean="0"/>
              <a:t>LAS(Los Alamos Scientific) </a:t>
            </a:r>
            <a:r>
              <a:rPr lang="ko-KR" altLang="en-US" dirty="0" smtClean="0"/>
              <a:t>연구소에 의해 민간부분에 사용할 수 있는 방법을 연구하기 시작하면서 공공부분으로 확대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동물의 몸에 이식하여 동물을 관리할 수 있는 </a:t>
            </a:r>
            <a:r>
              <a:rPr lang="en-US" altLang="ko-KR" dirty="0" smtClean="0"/>
              <a:t>RFID </a:t>
            </a:r>
            <a:r>
              <a:rPr lang="ko-KR" altLang="en-US" dirty="0" smtClean="0"/>
              <a:t>장치를 개발하여 사용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1980</a:t>
            </a:r>
            <a:r>
              <a:rPr lang="ko-KR" altLang="en-US" dirty="0" smtClean="0"/>
              <a:t>년대 중반부터 허가 받지 않은 장소의 접근에 대한 관리에 사용되기 시작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2004</a:t>
            </a:r>
            <a:r>
              <a:rPr lang="ko-KR" altLang="en-US" dirty="0" smtClean="0"/>
              <a:t>년 이후 </a:t>
            </a:r>
            <a:r>
              <a:rPr lang="en-US" altLang="ko-KR" dirty="0" smtClean="0"/>
              <a:t>USN</a:t>
            </a:r>
            <a:r>
              <a:rPr lang="ko-KR" altLang="en-US" dirty="0" smtClean="0"/>
              <a:t>의 기본으로 각광받고 있음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일반적 고찰 </a:t>
            </a:r>
            <a:r>
              <a:rPr lang="en-US" altLang="ko-KR" dirty="0" smtClean="0"/>
              <a:t>– </a:t>
            </a:r>
            <a:r>
              <a:rPr lang="en-US" dirty="0" smtClean="0"/>
              <a:t>RFID</a:t>
            </a:r>
            <a:r>
              <a:rPr lang="ko-KR" altLang="en-US" dirty="0" smtClean="0"/>
              <a:t>의 적용효과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실시간으로 정보를 수집할 수 있다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정보의 신뢰성을 높이면서 정보처리에 소요되는 비용을 최소화할 수 있다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주변환경에 영향을 거의 받지 않으면서 </a:t>
            </a:r>
            <a:r>
              <a:rPr lang="ko-KR" altLang="en-US" dirty="0" err="1" smtClean="0"/>
              <a:t>비접촉식으로</a:t>
            </a:r>
            <a:r>
              <a:rPr lang="ko-KR" altLang="en-US" dirty="0" smtClean="0"/>
              <a:t> 전자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정보를 읽을 수 있다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Ubiquitous Network </a:t>
            </a:r>
            <a:r>
              <a:rPr lang="ko-KR" altLang="en-US" dirty="0" smtClean="0"/>
              <a:t>환경을 실현시켜 나가고 있다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System</a:t>
            </a:r>
          </a:p>
          <a:p>
            <a:r>
              <a:rPr lang="en-US" altLang="ko-KR" dirty="0" smtClean="0"/>
              <a:t>RFID System</a:t>
            </a:r>
            <a:r>
              <a:rPr lang="ko-KR" altLang="en-US" dirty="0" smtClean="0"/>
              <a:t>은 크게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개의 요소로 구성되어 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Tag, Label, PCB</a:t>
            </a:r>
          </a:p>
          <a:p>
            <a:r>
              <a:rPr lang="en-US" altLang="ko-KR" dirty="0" smtClean="0"/>
              <a:t>Tag</a:t>
            </a:r>
          </a:p>
          <a:p>
            <a:pPr lvl="1"/>
            <a:r>
              <a:rPr lang="ko-KR" altLang="en-US" dirty="0" smtClean="0"/>
              <a:t>크기와 </a:t>
            </a:r>
            <a:r>
              <a:rPr lang="en-US" altLang="ko-KR" dirty="0" smtClean="0"/>
              <a:t>Memory </a:t>
            </a:r>
            <a:r>
              <a:rPr lang="ko-KR" altLang="en-US" dirty="0" smtClean="0"/>
              <a:t>용량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온도에 대한 내성 및 작동 온도범위에 따라 다양하게 구성되어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모든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들은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판독 및 입력범위가 금속 및 전자기파에 노출되어 있는 환경에서 사용되는 경우가 대부분이기 때문에 외부의 충격이나 화학적 물질로부터의 보호 그리고 습기나 먼지 등으로부터 보호되어야 한다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여기서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종류를 크게 구분해 보면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가 내부에 장착되어 있는 </a:t>
            </a:r>
            <a:r>
              <a:rPr lang="en-US" altLang="ko-KR" dirty="0" smtClean="0"/>
              <a:t>Battery</a:t>
            </a:r>
            <a:r>
              <a:rPr lang="ko-KR" altLang="en-US" dirty="0" smtClean="0"/>
              <a:t>로부터 전원을 공급받는 능동</a:t>
            </a:r>
            <a:r>
              <a:rPr lang="en-US" altLang="ko-KR" dirty="0" smtClean="0"/>
              <a:t>(Active)</a:t>
            </a:r>
            <a:r>
              <a:rPr lang="ko-KR" altLang="en-US" dirty="0" smtClean="0"/>
              <a:t>적인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와 유도 </a:t>
            </a:r>
            <a:r>
              <a:rPr lang="en-US" altLang="ko-KR" dirty="0" smtClean="0"/>
              <a:t>Coupling</a:t>
            </a:r>
            <a:r>
              <a:rPr lang="ko-KR" altLang="en-US" dirty="0" smtClean="0"/>
              <a:t>에 전원을 공급하여 사용하는 수동</a:t>
            </a:r>
            <a:r>
              <a:rPr lang="en-US" altLang="ko-KR" dirty="0" smtClean="0"/>
              <a:t>(Passive)</a:t>
            </a:r>
            <a:r>
              <a:rPr lang="ko-KR" altLang="en-US" dirty="0" smtClean="0"/>
              <a:t>적인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가 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457199" y="152400"/>
            <a:ext cx="8313795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</a:t>
            </a:r>
          </a:p>
          <a:p>
            <a:pPr lvl="1"/>
            <a:r>
              <a:rPr lang="en-US" altLang="ko-KR" dirty="0" smtClean="0"/>
              <a:t>Memory Chip</a:t>
            </a:r>
            <a:r>
              <a:rPr lang="ko-KR" altLang="en-US" dirty="0" smtClean="0"/>
              <a:t>이 있는 종이와 폴리에스테르로 이루어진 회로 기판 위에 </a:t>
            </a:r>
            <a:r>
              <a:rPr lang="en-US" altLang="ko-KR" dirty="0" smtClean="0"/>
              <a:t>RF Coil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Printing</a:t>
            </a:r>
            <a:r>
              <a:rPr lang="ko-KR" altLang="en-US" dirty="0" smtClean="0"/>
              <a:t>하거나 또는 부식</a:t>
            </a:r>
            <a:r>
              <a:rPr lang="en-US" altLang="ko-KR" dirty="0" smtClean="0"/>
              <a:t>(Etching)</a:t>
            </a:r>
            <a:r>
              <a:rPr lang="ko-KR" altLang="en-US" dirty="0" smtClean="0"/>
              <a:t>시키거나 하는 형식으로 부착</a:t>
            </a:r>
            <a:r>
              <a:rPr lang="en-US" altLang="ko-KR" dirty="0" smtClean="0"/>
              <a:t>(Deposit)</a:t>
            </a:r>
            <a:r>
              <a:rPr lang="ko-KR" altLang="en-US" dirty="0" smtClean="0"/>
              <a:t>시키는 방법으로 가공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개방형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또는 일회용 회로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을 구축하고자 할 때는 비교적 적은 비용으로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을 구축하여 사용할 수 있는 장점이 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Label</a:t>
            </a:r>
            <a:r>
              <a:rPr lang="ko-KR" altLang="en-US" dirty="0" smtClean="0"/>
              <a:t>을 개방형 </a:t>
            </a:r>
            <a:r>
              <a:rPr lang="en-US" altLang="ko-KR" dirty="0" smtClean="0"/>
              <a:t>Loop </a:t>
            </a:r>
            <a:r>
              <a:rPr lang="ko-KR" altLang="en-US" dirty="0" smtClean="0"/>
              <a:t>회로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에 사용할 경우에는 </a:t>
            </a:r>
            <a:r>
              <a:rPr lang="en-US" altLang="ko-KR" dirty="0" smtClean="0"/>
              <a:t>Label</a:t>
            </a:r>
            <a:r>
              <a:rPr lang="ko-KR" altLang="en-US" dirty="0" smtClean="0"/>
              <a:t>을 제품 자체에 부착한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제품을 배송하기 때문에 전체적인 공급 유통망에서 </a:t>
            </a:r>
            <a:r>
              <a:rPr lang="en-US" altLang="ko-KR" dirty="0" smtClean="0"/>
              <a:t>Label</a:t>
            </a:r>
            <a:r>
              <a:rPr lang="ko-KR" altLang="en-US" dirty="0" smtClean="0"/>
              <a:t>을 지속적으로 사용할 수 있게 된다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따라서 이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은 소비자가 제품을 구매하기까지의 모든 과정에서 발생한 정보가 기록되어 질 수 있게 한다</a:t>
            </a:r>
            <a:r>
              <a:rPr lang="en-US" altLang="ko-KR" dirty="0" smtClean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285852" y="1928802"/>
          <a:ext cx="6566154" cy="408324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{284E427A-3D55-4303-BF80-6455036E1DE7}</a:tableStyleId>
              </a:tblPr>
              <a:tblGrid>
                <a:gridCol w="901954"/>
                <a:gridCol w="2095371"/>
                <a:gridCol w="3568829"/>
              </a:tblGrid>
              <a:tr h="306705">
                <a:tc gridSpan="2">
                  <a:txBody>
                    <a:bodyPr/>
                    <a:lstStyle/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RFID Tag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주요특징 및 적용 분야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82">
                <a:tc rowSpan="3">
                  <a:txBody>
                    <a:bodyPr/>
                    <a:lstStyle/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R/W </a:t>
                      </a:r>
                      <a:endParaRPr lang="ko-KR" altLang="en-US" sz="1050" b="1" dirty="0">
                        <a:latin typeface="+mn-ea"/>
                        <a:ea typeface="+mn-ea"/>
                      </a:endParaRP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유무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에 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따른 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분류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Read Only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제조할 때 제조사에서 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Programming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한 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Tag</a:t>
                      </a:r>
                      <a:endParaRPr lang="ko-KR" altLang="en-US" sz="1050" b="1">
                        <a:latin typeface="+mn-ea"/>
                        <a:ea typeface="+mn-ea"/>
                      </a:endParaRP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정보내용 변경불가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가격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저렴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, Write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과정이 필요없는 공정에  활용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OTP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(One-Time-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Programming)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- WORM(Write Only Read Many) 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사용자가 </a:t>
                      </a:r>
                      <a:r>
                        <a:rPr lang="en-US" sz="1050" b="1">
                          <a:latin typeface="+mn-ea"/>
                          <a:ea typeface="+mn-ea"/>
                        </a:rPr>
                        <a:t>Data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를 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회 </a:t>
                      </a:r>
                      <a:r>
                        <a:rPr lang="en-US" sz="1050" b="1">
                          <a:latin typeface="+mn-ea"/>
                          <a:ea typeface="+mn-ea"/>
                        </a:rPr>
                        <a:t>Write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가능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Read/Write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End-user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누구나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write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기능을 이용할 수 있음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가장 다양한 응용분야에서 적용이 가능한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Tag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7882">
                <a:tc rowSpan="2">
                  <a:txBody>
                    <a:bodyPr/>
                    <a:lstStyle/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전원 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공급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에 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따른 </a:t>
                      </a:r>
                    </a:p>
                    <a:p>
                      <a:pPr marL="101600" marR="101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분류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Passive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Battery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 없으며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보통 수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Cm ~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수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범위 내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 인식에 사용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가격은 저렴하고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수명은 반영구적임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년 이상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050" b="1" dirty="0">
                        <a:latin typeface="+mn-ea"/>
                        <a:ea typeface="+mn-ea"/>
                      </a:endParaRP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물류관리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교통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보안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전자상거래 등에 적용이 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가능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Active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Tag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에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Battery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 부착되어 수십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범위 내의 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인식에 사용 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고가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Battery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 수명제한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(1~3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050" b="1" dirty="0">
                        <a:latin typeface="+mn-ea"/>
                        <a:ea typeface="+mn-ea"/>
                      </a:endParaRP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- 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환경감시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군수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의료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과학 등에 적용 가능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lang="en-US" sz="2200" b="1" kern="0" dirty="0" smtClean="0"/>
              <a:t>RFID Tag</a:t>
            </a:r>
            <a:r>
              <a:rPr lang="ko-KR" altLang="en-US" sz="2200" b="1" kern="0" dirty="0" smtClean="0"/>
              <a:t>의</a:t>
            </a:r>
            <a:r>
              <a:rPr lang="en-US" sz="2200" b="1" kern="0" dirty="0" smtClean="0"/>
              <a:t> </a:t>
            </a:r>
            <a:r>
              <a:rPr lang="ko-KR" altLang="en-US" sz="2200" b="1" kern="0" dirty="0" smtClean="0"/>
              <a:t>구분</a:t>
            </a:r>
            <a:endParaRPr kumimoji="0" lang="en-US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657</TotalTime>
  <Words>1655</Words>
  <Application>Microsoft Office PowerPoint</Application>
  <PresentationFormat>화면 슬라이드 쇼(4:3)</PresentationFormat>
  <Paragraphs>243</Paragraphs>
  <Slides>26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iai</vt:lpstr>
      <vt:lpstr>RFID Programming  (RFID의 개요 및 VB 기본 프로그래밍)</vt:lpstr>
      <vt:lpstr>Contents</vt:lpstr>
      <vt:lpstr>RFID의 일반적 고찰 – RFID의 개요</vt:lpstr>
      <vt:lpstr>RFID의 일반적 고찰 – RFID의 역사</vt:lpstr>
      <vt:lpstr>RFID의 일반적 고찰 – RFID의 역사</vt:lpstr>
      <vt:lpstr>RFID의 일반적 고찰 – RFID의 적용효과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Visual Basic Programming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78</cp:revision>
  <dcterms:created xsi:type="dcterms:W3CDTF">2009-08-27T02:09:45Z</dcterms:created>
  <dcterms:modified xsi:type="dcterms:W3CDTF">2010-03-08T22:31:25Z</dcterms:modified>
</cp:coreProperties>
</file>