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0"/>
  </p:notesMasterIdLst>
  <p:sldIdLst>
    <p:sldId id="256" r:id="rId2"/>
    <p:sldId id="257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328" r:id="rId15"/>
    <p:sldId id="329" r:id="rId16"/>
    <p:sldId id="330" r:id="rId17"/>
    <p:sldId id="331" r:id="rId18"/>
    <p:sldId id="332" r:id="rId19"/>
    <p:sldId id="333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100" d="100"/>
          <a:sy n="100" d="100"/>
        </p:scale>
        <p:origin x="-1860" y="-90"/>
      </p:cViewPr>
      <p:guideLst>
        <p:guide orient="horz" pos="2160"/>
        <p:guide orient="horz" pos="3997"/>
        <p:guide pos="2880"/>
        <p:guide pos="537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111878-5FB5-4FDE-9369-AB83D37F9C68}" type="datetimeFigureOut">
              <a:rPr lang="ko-KR" altLang="en-US" smtClean="0"/>
              <a:pPr/>
              <a:t>2010-03-23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525795-607C-4655-82E3-8EA5F758AF7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giv.dongseo.ac.kr/iai/index.html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pic>
        <p:nvPicPr>
          <p:cNvPr id="8" name="Picture 9" descr="iai_endu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58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2009,  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cgiv.dongseo.ac.kr/iai/index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3075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F79CE892-75F7-405B-87C9-22198DE3B728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  <a:ea typeface="+mn-ea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2"/>
              </a:solidFill>
              <a:latin typeface="Gill Sans MT" pitchFamily="34" charset="0"/>
              <a:ea typeface="+mn-ea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658938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900" dirty="0">
                <a:solidFill>
                  <a:schemeClr val="tx2"/>
                </a:solidFill>
                <a:latin typeface="+mn-lt"/>
                <a:ea typeface="+mn-ea"/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  </a:t>
            </a:r>
            <a:r>
              <a:rPr lang="en-US" altLang="ko-KR" sz="900" dirty="0" smtClean="0">
                <a:solidFill>
                  <a:schemeClr val="tx2"/>
                </a:solidFill>
                <a:latin typeface="Verdana" pitchFamily="34" charset="0"/>
                <a:ea typeface="+mn-ea"/>
              </a:rPr>
              <a:t>2010,  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Choi,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  <a:ea typeface="+mn-ea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  <a:ea typeface="+mn-ea"/>
              </a:rPr>
              <a:t>,  Dongseo Univ.,  E-mail : sugi@dit.dongseo.ac.kr</a:t>
            </a:r>
          </a:p>
        </p:txBody>
      </p:sp>
      <p:pic>
        <p:nvPicPr>
          <p:cNvPr id="3081" name="Picture 9" descr="iai_endu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72438" y="6165850"/>
            <a:ext cx="649287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1" fontAlgn="base" latinLnBrk="1" hangingPunct="1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1" fontAlgn="base" latinLnBrk="1" hangingPunct="1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000">
          <a:solidFill>
            <a:schemeClr val="tx2"/>
          </a:solidFill>
          <a:latin typeface="+mn-lt"/>
          <a:ea typeface="+mn-ea"/>
        </a:defRPr>
      </a:lvl2pPr>
      <a:lvl3pPr marL="822325" indent="-228600" algn="l" rtl="0" eaLnBrk="1" fontAlgn="base" latinLnBrk="1" hangingPunct="1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18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1" fontAlgn="base" latinLnBrk="1" hangingPunct="1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eaLnBrk="1" fontAlgn="base" latinLnBrk="1" hangingPunct="1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RFID Programming</a:t>
            </a:r>
            <a:br>
              <a:rPr lang="en-US" altLang="ko-KR" dirty="0" smtClean="0"/>
            </a:br>
            <a:r>
              <a:rPr lang="en-US" altLang="ko-KR" dirty="0" smtClean="0"/>
              <a:t> </a:t>
            </a:r>
            <a:r>
              <a:rPr lang="en-US" altLang="ko-KR" sz="2400" dirty="0" smtClean="0"/>
              <a:t>(RFID </a:t>
            </a:r>
            <a:r>
              <a:rPr lang="ko-KR" altLang="en-US" sz="2400" dirty="0" smtClean="0"/>
              <a:t>사용방법</a:t>
            </a:r>
            <a:r>
              <a:rPr lang="en-US" altLang="ko-KR" sz="2400" dirty="0" smtClean="0"/>
              <a:t>)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altLang="ko-KR" dirty="0" smtClean="0"/>
              <a:t>2010. 03. 23</a:t>
            </a:r>
          </a:p>
          <a:p>
            <a:r>
              <a:rPr lang="en-US" altLang="ko-KR" dirty="0" err="1" smtClean="0"/>
              <a:t>Choi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Namseok</a:t>
            </a:r>
            <a:endParaRPr lang="en-US" altLang="ko-KR" dirty="0" smtClean="0"/>
          </a:p>
          <a:p>
            <a:r>
              <a:rPr lang="en-US" altLang="ko-KR" dirty="0" smtClean="0"/>
              <a:t>http://sugi.pe.kr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Library (OCX)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업체에서 제공하는 라이브러리를 설치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라이브러리의 기능은 단말기와 </a:t>
            </a:r>
            <a:r>
              <a:rPr lang="en-US" altLang="ko-KR" dirty="0" smtClean="0"/>
              <a:t>PC</a:t>
            </a:r>
            <a:r>
              <a:rPr lang="ko-KR" altLang="en-US" dirty="0" smtClean="0"/>
              <a:t>를 연결하고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단말기를 통해 들어오는 데이터를 쉽게 받을 수 있게 함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라이브러리는 </a:t>
            </a:r>
            <a:r>
              <a:rPr lang="en-US" altLang="ko-KR" dirty="0" smtClean="0"/>
              <a:t>OCX</a:t>
            </a:r>
            <a:r>
              <a:rPr lang="ko-KR" altLang="en-US" dirty="0" smtClean="0"/>
              <a:t>타입으로 제공이 되어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수동으로 </a:t>
            </a:r>
            <a:r>
              <a:rPr lang="ko-KR" altLang="en-US" dirty="0" err="1" smtClean="0"/>
              <a:t>레지스트리에</a:t>
            </a:r>
            <a:r>
              <a:rPr lang="ko-KR" altLang="en-US" dirty="0" smtClean="0"/>
              <a:t> 라이브러리를 등록시켜 사용</a:t>
            </a:r>
            <a:endParaRPr lang="ko-KR" altLang="en-US" dirty="0"/>
          </a:p>
        </p:txBody>
      </p:sp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7889" name="_x133736992" descr="EMB000011a86658"/>
          <p:cNvPicPr>
            <a:picLocks noChangeAspect="1" noChangeArrowheads="1"/>
          </p:cNvPicPr>
          <p:nvPr/>
        </p:nvPicPr>
        <p:blipFill>
          <a:blip r:embed="rId2"/>
          <a:srcRect b="59239"/>
          <a:stretch>
            <a:fillRect/>
          </a:stretch>
        </p:blipFill>
        <p:spPr bwMode="auto">
          <a:xfrm>
            <a:off x="1394460" y="3429000"/>
            <a:ext cx="6355080" cy="2115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Library (OCX)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OCX</a:t>
            </a:r>
            <a:r>
              <a:rPr lang="ko-KR" altLang="en-US" dirty="0" smtClean="0"/>
              <a:t>파일 등록방법</a:t>
            </a:r>
            <a:r>
              <a:rPr lang="en-US" altLang="ko-KR" dirty="0" smtClean="0"/>
              <a:t>(Install)</a:t>
            </a:r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7213" y="2187558"/>
            <a:ext cx="7229574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시작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실행 </a:t>
            </a:r>
            <a:r>
              <a:rPr lang="en-US" altLang="ko-KR" b="1" dirty="0" smtClean="0"/>
              <a:t>- Regsvr32 c:\OCX </a:t>
            </a:r>
            <a:r>
              <a:rPr lang="ko-KR" altLang="en-US" b="1" dirty="0" smtClean="0"/>
              <a:t>파일 위치</a:t>
            </a:r>
            <a:r>
              <a:rPr lang="en-US" altLang="ko-KR" b="1" dirty="0" smtClean="0"/>
              <a:t>\NeoRF13Ocxs.ocx</a:t>
            </a:r>
            <a:endParaRPr lang="ko-KR" altLang="en-US" b="1" dirty="0" smtClean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3" name="_x133736432" descr="EMB000011a86659"/>
          <p:cNvPicPr>
            <a:picLocks noChangeAspect="1" noChangeArrowheads="1"/>
          </p:cNvPicPr>
          <p:nvPr/>
        </p:nvPicPr>
        <p:blipFill>
          <a:blip r:embed="rId2"/>
          <a:srcRect b="39894"/>
          <a:stretch>
            <a:fillRect/>
          </a:stretch>
        </p:blipFill>
        <p:spPr bwMode="auto">
          <a:xfrm>
            <a:off x="1992630" y="2881305"/>
            <a:ext cx="5158740" cy="2024394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5" name="_x133734032" descr="EMB000011a8665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7540" y="5035572"/>
            <a:ext cx="2788920" cy="998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Library (OCX) </a:t>
            </a:r>
            <a:r>
              <a:rPr lang="ko-KR" altLang="en-US" dirty="0" smtClean="0"/>
              <a:t>설치</a:t>
            </a:r>
          </a:p>
          <a:p>
            <a:pPr lvl="1"/>
            <a:r>
              <a:rPr lang="ko-KR" altLang="en-US" dirty="0" smtClean="0"/>
              <a:t>등록 해제 방법</a:t>
            </a:r>
            <a:r>
              <a:rPr lang="en-US" altLang="ko-KR" dirty="0" smtClean="0"/>
              <a:t>(Uninstall)</a:t>
            </a:r>
          </a:p>
          <a:p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57213" y="2187558"/>
            <a:ext cx="7229574" cy="369332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/>
              <a:t>시작 </a:t>
            </a:r>
            <a:r>
              <a:rPr lang="en-US" altLang="ko-KR" b="1" dirty="0" smtClean="0"/>
              <a:t>- </a:t>
            </a:r>
            <a:r>
              <a:rPr lang="ko-KR" altLang="en-US" b="1" dirty="0" smtClean="0"/>
              <a:t>실행 </a:t>
            </a:r>
            <a:r>
              <a:rPr lang="en-US" altLang="ko-KR" b="1" dirty="0" smtClean="0"/>
              <a:t>- Regsvr32 c:\OCX </a:t>
            </a:r>
            <a:r>
              <a:rPr lang="ko-KR" altLang="en-US" b="1" dirty="0" smtClean="0"/>
              <a:t>파일 위치</a:t>
            </a:r>
            <a:r>
              <a:rPr lang="en-US" altLang="ko-KR" b="1" dirty="0" smtClean="0"/>
              <a:t>\NeoRF13Ocxs.ocx /u</a:t>
            </a:r>
            <a:endParaRPr lang="ko-KR" altLang="en-US" b="1" dirty="0" smtClean="0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9937" name="_x133736992" descr="EMB000011a8665b"/>
          <p:cNvPicPr>
            <a:picLocks noChangeAspect="1" noChangeArrowheads="1"/>
          </p:cNvPicPr>
          <p:nvPr/>
        </p:nvPicPr>
        <p:blipFill>
          <a:blip r:embed="rId2"/>
          <a:srcRect b="39929"/>
          <a:stretch>
            <a:fillRect/>
          </a:stretch>
        </p:blipFill>
        <p:spPr bwMode="auto">
          <a:xfrm>
            <a:off x="1992630" y="2881305"/>
            <a:ext cx="5158740" cy="2023215"/>
          </a:xfrm>
          <a:prstGeom prst="rect">
            <a:avLst/>
          </a:prstGeom>
          <a:noFill/>
        </p:spPr>
      </p:pic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9939" name="_x133736432" descr="EMB000011a8665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7540" y="5035572"/>
            <a:ext cx="2788920" cy="9982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윈도우 </a:t>
            </a:r>
            <a:r>
              <a:rPr lang="en-US" altLang="ko-KR" dirty="0" smtClean="0"/>
              <a:t>Vista, </a:t>
            </a:r>
            <a:r>
              <a:rPr lang="ko-KR" altLang="en-US" dirty="0" smtClean="0"/>
              <a:t>윈도우</a:t>
            </a:r>
            <a:r>
              <a:rPr lang="en-US" altLang="ko-KR" dirty="0" smtClean="0"/>
              <a:t>7</a:t>
            </a:r>
          </a:p>
          <a:p>
            <a:pPr lvl="1"/>
            <a:r>
              <a:rPr lang="en-US" altLang="ko-KR" dirty="0" smtClean="0"/>
              <a:t>C:\Windows\System32</a:t>
            </a:r>
            <a:r>
              <a:rPr lang="ko-KR" altLang="en-US" dirty="0" smtClean="0"/>
              <a:t>폴더 안의 </a:t>
            </a:r>
            <a:r>
              <a:rPr lang="en-US" altLang="ko-KR" dirty="0" smtClean="0"/>
              <a:t>Regsvr32.exe</a:t>
            </a:r>
            <a:r>
              <a:rPr lang="ko-KR" altLang="en-US" dirty="0" smtClean="0"/>
              <a:t>파일을 </a:t>
            </a:r>
            <a:r>
              <a:rPr lang="en-US" altLang="ko-KR" dirty="0" smtClean="0"/>
              <a:t>OCX</a:t>
            </a:r>
            <a:r>
              <a:rPr lang="ko-KR" altLang="en-US" dirty="0" smtClean="0"/>
              <a:t>라이브러리가 있는 폴더로 복사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Regsvr32.exe </a:t>
            </a:r>
            <a:r>
              <a:rPr lang="ko-KR" altLang="en-US" dirty="0" smtClean="0"/>
              <a:t>파일 속성의 호환성 탭에서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프로그램을 실행할 호환모드 </a:t>
            </a:r>
            <a:r>
              <a:rPr lang="en-US" altLang="ko-KR" dirty="0" smtClean="0"/>
              <a:t>: Windows XP(</a:t>
            </a:r>
            <a:r>
              <a:rPr lang="ko-KR" altLang="en-US" dirty="0" smtClean="0"/>
              <a:t>서비스 팩 </a:t>
            </a:r>
            <a:r>
              <a:rPr lang="en-US" altLang="ko-KR" dirty="0" smtClean="0"/>
              <a:t>3)</a:t>
            </a:r>
            <a:r>
              <a:rPr lang="ko-KR" altLang="en-US" dirty="0" smtClean="0"/>
              <a:t>과</a:t>
            </a:r>
            <a:r>
              <a:rPr lang="en-US" altLang="ko-KR" dirty="0" smtClean="0"/>
              <a:t>, </a:t>
            </a:r>
            <a:r>
              <a:rPr lang="ko-KR" altLang="en-US" dirty="0" smtClean="0"/>
              <a:t>권한 수준 </a:t>
            </a:r>
            <a:r>
              <a:rPr lang="en-US" altLang="ko-KR" dirty="0" smtClean="0"/>
              <a:t>- </a:t>
            </a:r>
            <a:r>
              <a:rPr lang="ko-KR" altLang="en-US" dirty="0" smtClean="0"/>
              <a:t>관리자 권한으로 이 프로그램 실행 에 체크를 해주고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변경된 </a:t>
            </a:r>
            <a:r>
              <a:rPr lang="en-US" altLang="ko-KR" dirty="0" smtClean="0"/>
              <a:t>Regsvr32.exe </a:t>
            </a:r>
            <a:r>
              <a:rPr lang="ko-KR" altLang="en-US" dirty="0" smtClean="0"/>
              <a:t>파일로 실행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61" name="_x133736512" descr="EMB000011a866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29000"/>
            <a:ext cx="2900363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Daemon Program</a:t>
            </a:r>
          </a:p>
          <a:p>
            <a:pPr lvl="1"/>
            <a:r>
              <a:rPr lang="en-US" altLang="ko-KR" dirty="0" smtClean="0"/>
              <a:t>RFID</a:t>
            </a:r>
            <a:r>
              <a:rPr lang="ko-KR" altLang="en-US" dirty="0" smtClean="0"/>
              <a:t>를 사용하기 위해서는 </a:t>
            </a:r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프로그램이 항상 실행되어 있어야 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RFID_SvrMon.exe </a:t>
            </a:r>
            <a:r>
              <a:rPr lang="ko-KR" altLang="en-US" dirty="0" smtClean="0"/>
              <a:t>파일을 실행시키면 작업표시줄로 내려갑니다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프로그램은 항상 프로세스에 상주하여 단말기로부터 들어오는 데이터를 실시간으로 컴퓨터로 전달해주는 역할</a:t>
            </a:r>
            <a:endParaRPr lang="ko-KR" alt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5" name="_x133736192" descr="EMB000011a866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9360" y="3684591"/>
            <a:ext cx="4145280" cy="1722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Testing Bundle Program</a:t>
            </a:r>
          </a:p>
          <a:p>
            <a:pPr lvl="1"/>
            <a:r>
              <a:rPr lang="ko-KR" altLang="en-US" dirty="0" smtClean="0"/>
              <a:t>설치가 완료 되었으면 제공된 번들 테스트 프로그램으로 </a:t>
            </a:r>
            <a:r>
              <a:rPr lang="en-US" altLang="ko-KR" dirty="0" smtClean="0"/>
              <a:t>RFID</a:t>
            </a:r>
            <a:r>
              <a:rPr lang="ko-KR" altLang="en-US" dirty="0" smtClean="0"/>
              <a:t>단말기가 제대로 돌아가는지 확인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제공된 테스트프로그램</a:t>
            </a:r>
            <a:r>
              <a:rPr lang="en-US" altLang="ko-KR" dirty="0" smtClean="0"/>
              <a:t>.exe</a:t>
            </a:r>
            <a:endParaRPr lang="ko-KR" altLang="en-US" dirty="0"/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3009" name="_x133735232" descr="EMB000011a8665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3110" y="2990844"/>
            <a:ext cx="5097780" cy="31927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Testing Bundle Program</a:t>
            </a:r>
          </a:p>
          <a:p>
            <a:pPr lvl="1"/>
            <a:r>
              <a:rPr lang="en-US" altLang="ko-KR" dirty="0" smtClean="0"/>
              <a:t>OCX</a:t>
            </a:r>
            <a:r>
              <a:rPr lang="ko-KR" altLang="en-US" dirty="0" smtClean="0"/>
              <a:t>라이브러리가 제대로 설치되어 있고</a:t>
            </a:r>
            <a:r>
              <a:rPr lang="en-US" altLang="ko-KR" dirty="0" smtClean="0"/>
              <a:t>, </a:t>
            </a:r>
            <a:r>
              <a:rPr lang="en-US" altLang="ko-KR" dirty="0" err="1" smtClean="0"/>
              <a:t>RFID_SvrMon</a:t>
            </a:r>
            <a:r>
              <a:rPr lang="ko-KR" altLang="en-US" dirty="0" smtClean="0"/>
              <a:t>프로그램이 실행되어 있다면 테스트 프로그램의 </a:t>
            </a:r>
            <a:r>
              <a:rPr lang="en-US" altLang="ko-KR" dirty="0" smtClean="0"/>
              <a:t>UID READ </a:t>
            </a:r>
            <a:r>
              <a:rPr lang="ko-KR" altLang="en-US" dirty="0" smtClean="0"/>
              <a:t>버튼을 클릭하고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태그를 가져다 대면 태그의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가 읽혀지는 것을 볼 수 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4033" name="_x133734512" descr="EMB000011a8665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3110" y="2990844"/>
            <a:ext cx="5097780" cy="31927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pPr lvl="1"/>
            <a:r>
              <a:rPr lang="ko-KR" altLang="en-US" dirty="0" smtClean="0"/>
              <a:t>본 </a:t>
            </a:r>
            <a:r>
              <a:rPr lang="ko-KR" altLang="en-US" dirty="0" smtClean="0"/>
              <a:t>강좌는 </a:t>
            </a:r>
            <a:r>
              <a:rPr lang="en-US" altLang="ko-KR" dirty="0" smtClean="0"/>
              <a:t>Visual Basic 6.0</a:t>
            </a:r>
            <a:r>
              <a:rPr lang="ko-KR" altLang="en-US" dirty="0" smtClean="0"/>
              <a:t>을 이용해서 실습을 하고자 한</a:t>
            </a:r>
            <a:r>
              <a:rPr lang="ko-KR" altLang="en-US" dirty="0" smtClean="0"/>
              <a:t>다</a:t>
            </a:r>
            <a:r>
              <a:rPr lang="en-US" altLang="ko-KR" dirty="0" smtClean="0"/>
              <a:t>. </a:t>
            </a:r>
          </a:p>
          <a:p>
            <a:pPr lvl="1"/>
            <a:r>
              <a:rPr lang="en-US" altLang="ko-KR" dirty="0" smtClean="0"/>
              <a:t>Visual </a:t>
            </a:r>
            <a:r>
              <a:rPr lang="en-US" altLang="ko-KR" dirty="0" smtClean="0"/>
              <a:t>Basic 6.0</a:t>
            </a:r>
            <a:r>
              <a:rPr lang="ko-KR" altLang="en-US" dirty="0" smtClean="0"/>
              <a:t>을 실행 시킵니다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5061968" descr="EMB00001ff8b6c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pPr lvl="1"/>
            <a:r>
              <a:rPr lang="ko-KR" altLang="en-US" dirty="0" smtClean="0"/>
              <a:t>새 </a:t>
            </a:r>
            <a:r>
              <a:rPr lang="ko-KR" altLang="en-US" dirty="0" smtClean="0"/>
              <a:t>프로젝트 </a:t>
            </a:r>
            <a:r>
              <a:rPr lang="ko-KR" altLang="en-US" dirty="0" smtClean="0"/>
              <a:t>창 </a:t>
            </a:r>
            <a:r>
              <a:rPr lang="en-US" altLang="ko-KR" dirty="0" smtClean="0"/>
              <a:t>-</a:t>
            </a:r>
            <a:r>
              <a:rPr lang="ko-KR" altLang="en-US" dirty="0" smtClean="0"/>
              <a:t> </a:t>
            </a:r>
            <a:r>
              <a:rPr lang="ko-KR" altLang="en-US" dirty="0" smtClean="0"/>
              <a:t>표준 </a:t>
            </a:r>
            <a:r>
              <a:rPr lang="en-US" altLang="ko-KR" dirty="0" smtClean="0"/>
              <a:t>EXE </a:t>
            </a:r>
            <a:r>
              <a:rPr lang="ko-KR" altLang="en-US" dirty="0" smtClean="0"/>
              <a:t>선택</a:t>
            </a:r>
            <a:endParaRPr lang="en-US" altLang="ko-KR" dirty="0" smtClean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1745" name="_x135063808" descr="EMB00001ff8b6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pPr lvl="1"/>
            <a:r>
              <a:rPr lang="en-US" altLang="ko-KR" dirty="0" smtClean="0"/>
              <a:t>NeoRF13Ocxs.ocx </a:t>
            </a:r>
          </a:p>
          <a:p>
            <a:pPr lvl="1"/>
            <a:r>
              <a:rPr lang="ko-KR" altLang="en-US" dirty="0" smtClean="0"/>
              <a:t>프로젝트</a:t>
            </a:r>
            <a:r>
              <a:rPr lang="en-US" altLang="ko-KR" dirty="0" smtClean="0"/>
              <a:t>(P)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구성요소 </a:t>
            </a:r>
            <a:r>
              <a:rPr lang="ko-KR" altLang="en-US" dirty="0" smtClean="0"/>
              <a:t>창에서 </a:t>
            </a:r>
            <a:r>
              <a:rPr lang="en-US" altLang="ko-KR" dirty="0" smtClean="0"/>
              <a:t>NeoRF13Ocxs </a:t>
            </a:r>
            <a:r>
              <a:rPr lang="en-US" altLang="ko-KR" dirty="0" smtClean="0"/>
              <a:t>Library</a:t>
            </a:r>
            <a:endParaRPr lang="ko-KR" altLang="en-US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769" name="_x135061888" descr="EMB00001ff8b6c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771" name="_x135062688" descr="EMB00001ff8b6c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74273" y="3381058"/>
            <a:ext cx="3558540" cy="29641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장비제원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13.56 Reader/Writer (</a:t>
            </a:r>
            <a:r>
              <a:rPr lang="en-US" altLang="ko-KR" dirty="0" err="1" smtClean="0"/>
              <a:t>Neocom</a:t>
            </a:r>
            <a:r>
              <a:rPr lang="en-US" altLang="ko-KR" dirty="0" smtClean="0"/>
              <a:t> NR-U13)</a:t>
            </a:r>
          </a:p>
          <a:p>
            <a:pPr lvl="1"/>
            <a:r>
              <a:rPr lang="en-US" altLang="ko-KR" dirty="0" smtClean="0"/>
              <a:t>RFID 13.56 Tag</a:t>
            </a:r>
          </a:p>
          <a:p>
            <a:pPr lvl="1"/>
            <a:r>
              <a:rPr lang="en-US" altLang="ko-KR" dirty="0" smtClean="0"/>
              <a:t>13.56Mhz RFID Memory</a:t>
            </a:r>
            <a:r>
              <a:rPr lang="ko-KR" altLang="en-US" dirty="0" smtClean="0"/>
              <a:t>의 </a:t>
            </a:r>
            <a:r>
              <a:rPr lang="ko-KR" altLang="en-US" dirty="0" smtClean="0"/>
              <a:t>구조</a:t>
            </a:r>
            <a:endParaRPr lang="en-US" altLang="ko-KR" dirty="0" smtClean="0"/>
          </a:p>
          <a:p>
            <a:r>
              <a:rPr lang="ko-KR" altLang="en-US" dirty="0" smtClean="0"/>
              <a:t>장비설치 및 사용방법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</a:t>
            </a:r>
            <a:r>
              <a:rPr lang="ko-KR" altLang="en-US" dirty="0" smtClean="0"/>
              <a:t>단말기 연결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Library (OCX) </a:t>
            </a:r>
            <a:r>
              <a:rPr lang="ko-KR" altLang="en-US" dirty="0" smtClean="0"/>
              <a:t>설치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Daemon Program</a:t>
            </a:r>
          </a:p>
          <a:p>
            <a:pPr lvl="1"/>
            <a:r>
              <a:rPr lang="en-US" altLang="ko-KR" dirty="0" smtClean="0"/>
              <a:t>Testing Bundle </a:t>
            </a:r>
            <a:r>
              <a:rPr lang="en-US" altLang="ko-KR" dirty="0" smtClean="0"/>
              <a:t>Program</a:t>
            </a:r>
            <a:endParaRPr lang="en-US" altLang="ko-KR" dirty="0" smtClean="0"/>
          </a:p>
          <a:p>
            <a:r>
              <a:rPr lang="ko-KR" altLang="en-US" dirty="0" smtClean="0"/>
              <a:t>기본 </a:t>
            </a:r>
            <a:r>
              <a:rPr lang="en-US" dirty="0" smtClean="0"/>
              <a:t>Programming</a:t>
            </a:r>
          </a:p>
          <a:p>
            <a:pPr lvl="1"/>
            <a:r>
              <a:rPr lang="ko-KR" altLang="en-US" dirty="0" smtClean="0"/>
              <a:t>기본 </a:t>
            </a:r>
            <a:r>
              <a:rPr lang="en-US" dirty="0" smtClean="0"/>
              <a:t>Programming</a:t>
            </a:r>
          </a:p>
          <a:p>
            <a:pPr lvl="1"/>
            <a:r>
              <a:rPr lang="en-US" dirty="0" smtClean="0"/>
              <a:t>UID </a:t>
            </a:r>
            <a:r>
              <a:rPr lang="ko-KR" altLang="en-US" dirty="0" smtClean="0"/>
              <a:t>및 </a:t>
            </a:r>
            <a:r>
              <a:rPr lang="en-US" dirty="0" smtClean="0"/>
              <a:t>Data </a:t>
            </a:r>
            <a:r>
              <a:rPr lang="ko-KR" altLang="en-US" dirty="0" smtClean="0"/>
              <a:t>조회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</a:p>
          <a:p>
            <a:endParaRPr lang="ko-KR" altLang="en-US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3793" name="_x135062768" descr="DRW00001ff8b6c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390" y="2479662"/>
            <a:ext cx="5941219" cy="3679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RFID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에 입력되어 있는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정보를 조회하는 </a:t>
            </a:r>
            <a:r>
              <a:rPr lang="ko-KR" altLang="en-US" dirty="0" smtClean="0"/>
              <a:t>프로그램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Control </a:t>
            </a:r>
            <a:r>
              <a:rPr lang="ko-KR" altLang="en-US" dirty="0" smtClean="0"/>
              <a:t>속성</a:t>
            </a:r>
            <a:endParaRPr lang="en-US" altLang="ko-KR" dirty="0" smtClean="0"/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803886" y="2881305"/>
          <a:ext cx="5536228" cy="164211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62010"/>
                <a:gridCol w="1423070"/>
                <a:gridCol w="1279779"/>
                <a:gridCol w="1671369"/>
              </a:tblGrid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객 체 명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이 름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속 성 명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/>
                        <a:t>변 경 값</a:t>
                      </a: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Label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lbUID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Command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btnReadUID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Caption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Read 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List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lstUID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NeoRF13Ocx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/>
                        <a:t>NeoRF13Ocx1</a:t>
                      </a:r>
                      <a:endParaRPr 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Form Designer</a:t>
            </a:r>
            <a:endParaRPr lang="ko-KR" altLang="en-US" dirty="0" smtClean="0"/>
          </a:p>
          <a:p>
            <a:pPr lvl="1"/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_x135063808" descr="EMB00001ff8b6c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NeoRF13Ocx</a:t>
            </a:r>
            <a:r>
              <a:rPr lang="ko-KR" altLang="en-US" dirty="0" smtClean="0"/>
              <a:t>컨트롤은 프로그램과 </a:t>
            </a:r>
            <a:r>
              <a:rPr lang="en-US" altLang="ko-KR" dirty="0" err="1" smtClean="0"/>
              <a:t>RFID_SvrMon</a:t>
            </a:r>
            <a:r>
              <a:rPr lang="ko-KR" altLang="en-US" dirty="0" smtClean="0"/>
              <a:t>과의 통신을 </a:t>
            </a:r>
            <a:r>
              <a:rPr lang="ko-KR" altLang="en-US" dirty="0" smtClean="0"/>
              <a:t>담당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이 </a:t>
            </a:r>
            <a:r>
              <a:rPr lang="ko-KR" altLang="en-US" dirty="0" smtClean="0"/>
              <a:t>프로그램의 동작 순서는 사용자가 </a:t>
            </a:r>
            <a:r>
              <a:rPr lang="en-US" altLang="ko-KR" dirty="0" smtClean="0"/>
              <a:t>Read UID </a:t>
            </a:r>
            <a:r>
              <a:rPr lang="ko-KR" altLang="en-US" dirty="0" smtClean="0"/>
              <a:t>버튼을 누르면 프로그램이 </a:t>
            </a:r>
            <a:r>
              <a:rPr lang="en-US" altLang="ko-KR" dirty="0" smtClean="0"/>
              <a:t>NeoRF13Ocx</a:t>
            </a:r>
            <a:r>
              <a:rPr lang="ko-KR" altLang="en-US" dirty="0" smtClean="0"/>
              <a:t>컨트롤을 통해 </a:t>
            </a:r>
            <a:r>
              <a:rPr lang="en-US" altLang="ko-KR" dirty="0" err="1" smtClean="0"/>
              <a:t>RFID_SvrMon</a:t>
            </a:r>
            <a:r>
              <a:rPr lang="ko-KR" altLang="en-US" dirty="0" smtClean="0"/>
              <a:t>과의 통신을 해서 현재 접촉하고 있는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를 </a:t>
            </a:r>
            <a:r>
              <a:rPr lang="ko-KR" altLang="en-US" dirty="0" smtClean="0"/>
              <a:t>가져옴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가져온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Listbox</a:t>
            </a:r>
            <a:r>
              <a:rPr lang="ko-KR" altLang="en-US" dirty="0" smtClean="0"/>
              <a:t>에 순차적으로 </a:t>
            </a:r>
            <a:r>
              <a:rPr lang="ko-KR" altLang="en-US" dirty="0" smtClean="0"/>
              <a:t>표시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UID </a:t>
            </a:r>
            <a:r>
              <a:rPr lang="ko-KR" altLang="en-US" dirty="0" smtClean="0"/>
              <a:t>및 </a:t>
            </a:r>
            <a:r>
              <a:rPr lang="en-US" altLang="ko-KR" dirty="0" smtClean="0"/>
              <a:t>Data </a:t>
            </a:r>
            <a:r>
              <a:rPr lang="ko-KR" altLang="en-US" dirty="0" smtClean="0"/>
              <a:t>조회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Read </a:t>
            </a:r>
            <a:r>
              <a:rPr lang="en-US" altLang="ko-KR" dirty="0" smtClean="0"/>
              <a:t>UID </a:t>
            </a:r>
            <a:r>
              <a:rPr lang="ko-KR" altLang="en-US" dirty="0" smtClean="0"/>
              <a:t>버튼 구현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Read UID </a:t>
            </a:r>
            <a:r>
              <a:rPr lang="ko-KR" altLang="en-US" dirty="0" smtClean="0"/>
              <a:t>버튼이 </a:t>
            </a:r>
            <a:r>
              <a:rPr lang="ko-KR" altLang="en-US" dirty="0" smtClean="0"/>
              <a:t>클릭 되었을 때에 일어나는 메시지를 </a:t>
            </a:r>
            <a:r>
              <a:rPr lang="ko-KR" altLang="en-US" dirty="0" smtClean="0"/>
              <a:t>구현</a:t>
            </a:r>
            <a:endParaRPr lang="ko-KR" alt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6865" name="_x135064048" descr="EMB00001ff8b6c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479662"/>
            <a:ext cx="5934075" cy="3681413"/>
          </a:xfrm>
          <a:prstGeom prst="rect">
            <a:avLst/>
          </a:prstGeom>
          <a:noFill/>
        </p:spPr>
      </p:pic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95662" y="4670442"/>
            <a:ext cx="4637151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</a:t>
            </a:r>
            <a:r>
              <a:rPr lang="en-US" b="1" dirty="0" err="1" smtClean="0"/>
              <a:t>btnReadUID_Click</a:t>
            </a:r>
            <a:r>
              <a:rPr lang="en-US" b="1" dirty="0" smtClean="0"/>
              <a:t>()</a:t>
            </a:r>
            <a:endParaRPr lang="en-US" dirty="0" smtClean="0"/>
          </a:p>
          <a:p>
            <a:r>
              <a:rPr lang="en-US" b="1" dirty="0" smtClean="0"/>
              <a:t>	Call </a:t>
            </a:r>
            <a:r>
              <a:rPr lang="en-US" b="1" dirty="0" smtClean="0"/>
              <a:t>NeoRF13Ocx1.UID_Read</a:t>
            </a:r>
            <a:endParaRPr lang="en-US" dirty="0" smtClean="0"/>
          </a:p>
          <a:p>
            <a:r>
              <a:rPr lang="en-US" b="1" dirty="0" smtClean="0"/>
              <a:t>End Sub</a:t>
            </a:r>
            <a:endParaRPr lang="en-US" dirty="0" smtClean="0"/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Call</a:t>
            </a:r>
            <a:r>
              <a:rPr lang="ko-KR" altLang="en-US" dirty="0" smtClean="0"/>
              <a:t>은 우리가 사용할 외부 컨트롤인 </a:t>
            </a:r>
            <a:r>
              <a:rPr lang="en-US" altLang="ko-KR" dirty="0" smtClean="0"/>
              <a:t>NeoRF13Ocx1 </a:t>
            </a:r>
            <a:r>
              <a:rPr lang="ko-KR" altLang="en-US" dirty="0" smtClean="0"/>
              <a:t>객체가 가지고 있는 내부 </a:t>
            </a:r>
            <a:r>
              <a:rPr lang="ko-KR" altLang="en-US" dirty="0" err="1" smtClean="0"/>
              <a:t>프로시져를</a:t>
            </a:r>
            <a:r>
              <a:rPr lang="ko-KR" altLang="en-US" dirty="0" smtClean="0"/>
              <a:t> 호출 시</a:t>
            </a:r>
            <a:r>
              <a:rPr lang="ko-KR" altLang="en-US" dirty="0" smtClean="0"/>
              <a:t> </a:t>
            </a:r>
            <a:r>
              <a:rPr lang="ko-KR" altLang="en-US" dirty="0" smtClean="0"/>
              <a:t>사용하는 </a:t>
            </a:r>
            <a:r>
              <a:rPr lang="ko-KR" altLang="en-US" dirty="0" smtClean="0"/>
              <a:t>명령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외부 </a:t>
            </a:r>
            <a:r>
              <a:rPr lang="ko-KR" altLang="en-US" dirty="0" smtClean="0"/>
              <a:t>컨트롤 </a:t>
            </a:r>
            <a:r>
              <a:rPr lang="en-US" altLang="ko-KR" dirty="0" smtClean="0"/>
              <a:t>NeoRF13Ocx1 </a:t>
            </a:r>
            <a:r>
              <a:rPr lang="ko-KR" altLang="en-US" dirty="0" smtClean="0"/>
              <a:t>이 가지고 있는 </a:t>
            </a:r>
            <a:r>
              <a:rPr lang="en-US" altLang="ko-KR" dirty="0" smtClean="0"/>
              <a:t>ID</a:t>
            </a:r>
            <a:r>
              <a:rPr lang="ko-KR" altLang="en-US" dirty="0" smtClean="0"/>
              <a:t>값을 호출 하는 </a:t>
            </a:r>
            <a:r>
              <a:rPr lang="en-US" altLang="ko-KR" dirty="0" err="1" smtClean="0"/>
              <a:t>UID_Read</a:t>
            </a:r>
            <a:r>
              <a:rPr lang="en-US" altLang="ko-KR" dirty="0" smtClean="0"/>
              <a:t> </a:t>
            </a:r>
            <a:r>
              <a:rPr lang="ko-KR" altLang="en-US" dirty="0" err="1" smtClean="0"/>
              <a:t>프로시져를</a:t>
            </a:r>
            <a:r>
              <a:rPr lang="ko-KR" altLang="en-US" dirty="0" smtClean="0"/>
              <a:t> </a:t>
            </a:r>
            <a:r>
              <a:rPr lang="ko-KR" altLang="en-US" dirty="0" smtClean="0"/>
              <a:t>호출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53424" y="1586542"/>
            <a:ext cx="4637151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</a:t>
            </a:r>
            <a:r>
              <a:rPr lang="en-US" b="1" dirty="0" err="1" smtClean="0"/>
              <a:t>btnReadUID_Click</a:t>
            </a:r>
            <a:r>
              <a:rPr lang="en-US" b="1" dirty="0" smtClean="0"/>
              <a:t>()</a:t>
            </a:r>
            <a:endParaRPr lang="en-US" dirty="0" smtClean="0"/>
          </a:p>
          <a:p>
            <a:r>
              <a:rPr lang="en-US" b="1" dirty="0" smtClean="0"/>
              <a:t>	Call </a:t>
            </a:r>
            <a:r>
              <a:rPr lang="en-US" b="1" dirty="0" smtClean="0"/>
              <a:t>NeoRF13Ocx1.UID_Read</a:t>
            </a:r>
            <a:endParaRPr lang="en-US" dirty="0" smtClean="0"/>
          </a:p>
          <a:p>
            <a:r>
              <a:rPr lang="en-US" b="1" dirty="0" smtClean="0"/>
              <a:t>End Sub</a:t>
            </a:r>
            <a:endParaRPr lang="en-US" dirty="0" smtClean="0"/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UID</a:t>
            </a:r>
            <a:r>
              <a:rPr lang="ko-KR" altLang="en-US" dirty="0" smtClean="0"/>
              <a:t>값을 </a:t>
            </a:r>
            <a:r>
              <a:rPr lang="en-US" altLang="ko-KR" dirty="0" err="1" smtClean="0"/>
              <a:t>Listbox</a:t>
            </a:r>
            <a:r>
              <a:rPr lang="ko-KR" altLang="en-US" dirty="0" smtClean="0"/>
              <a:t>에 보여주는 </a:t>
            </a:r>
            <a:r>
              <a:rPr lang="ko-KR" altLang="en-US" dirty="0" smtClean="0"/>
              <a:t>구문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NeoRF13Ocx </a:t>
            </a:r>
            <a:r>
              <a:rPr lang="ko-KR" altLang="en-US" dirty="0" smtClean="0"/>
              <a:t>컨트롤은 자체적인 이벤트 함수를 가지고 </a:t>
            </a:r>
            <a:r>
              <a:rPr lang="ko-KR" altLang="en-US" dirty="0" smtClean="0"/>
              <a:t>있음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코드 </a:t>
            </a:r>
            <a:r>
              <a:rPr lang="ko-KR" altLang="en-US" dirty="0" smtClean="0"/>
              <a:t>창에서 위쪽의 </a:t>
            </a:r>
            <a:r>
              <a:rPr lang="ko-KR" altLang="en-US" dirty="0" err="1" smtClean="0"/>
              <a:t>콤보박스에</a:t>
            </a:r>
            <a:r>
              <a:rPr lang="ko-KR" altLang="en-US" dirty="0" smtClean="0"/>
              <a:t> </a:t>
            </a:r>
            <a:r>
              <a:rPr lang="en-US" altLang="ko-KR" dirty="0" smtClean="0"/>
              <a:t>NeoRF13Ocx </a:t>
            </a:r>
            <a:r>
              <a:rPr lang="ko-KR" altLang="en-US" dirty="0" smtClean="0"/>
              <a:t>컨트롤을 선택해 </a:t>
            </a:r>
            <a:r>
              <a:rPr lang="en-US" altLang="ko-KR" dirty="0" err="1" smtClean="0"/>
              <a:t>OnData</a:t>
            </a:r>
            <a:r>
              <a:rPr lang="ko-KR" altLang="en-US" dirty="0" smtClean="0"/>
              <a:t>라는 프로시져를 </a:t>
            </a:r>
            <a:r>
              <a:rPr lang="ko-KR" altLang="en-US" dirty="0" smtClean="0"/>
              <a:t>생성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3" name="_x135062048" descr="EMB00001ff8b6d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4962" y="2663825"/>
            <a:ext cx="5934075" cy="36814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NeoRF13Ocx1_OnData </a:t>
            </a:r>
            <a:r>
              <a:rPr lang="ko-KR" altLang="en-US" dirty="0" smtClean="0"/>
              <a:t>는 데이터가 컨트롤로 넘어왔을 때 자동으로 호출되는 프로시져</a:t>
            </a:r>
            <a:r>
              <a:rPr lang="en-US" altLang="ko-KR" dirty="0" smtClean="0"/>
              <a:t>(</a:t>
            </a:r>
            <a:r>
              <a:rPr lang="ko-KR" altLang="en-US" dirty="0" smtClean="0"/>
              <a:t>함수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285830" y="1586542"/>
            <a:ext cx="6572339" cy="1477328"/>
          </a:xfrm>
          <a:prstGeom prst="rect">
            <a:avLst/>
          </a:prstGeom>
          <a:solidFill>
            <a:schemeClr val="accent2"/>
          </a:solidFill>
          <a:ln w="285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b="1" dirty="0" smtClean="0"/>
              <a:t>Private Sub NeoRF13Ocx1_OnData(</a:t>
            </a:r>
            <a:r>
              <a:rPr lang="en-US" b="1" dirty="0" err="1" smtClean="0"/>
              <a:t>ByVal</a:t>
            </a:r>
            <a:r>
              <a:rPr lang="en-US" b="1" dirty="0" smtClean="0"/>
              <a:t> </a:t>
            </a:r>
            <a:r>
              <a:rPr lang="en-US" b="1" dirty="0" err="1" smtClean="0"/>
              <a:t>sData</a:t>
            </a:r>
            <a:r>
              <a:rPr lang="en-US" b="1" dirty="0" smtClean="0"/>
              <a:t> As String)</a:t>
            </a:r>
            <a:endParaRPr lang="en-US" dirty="0" smtClean="0"/>
          </a:p>
          <a:p>
            <a:r>
              <a:rPr lang="en-US" b="1" dirty="0" smtClean="0"/>
              <a:t>	</a:t>
            </a:r>
            <a:r>
              <a:rPr lang="en-US" b="1" dirty="0" err="1" smtClean="0"/>
              <a:t>lstUID.AddItem</a:t>
            </a:r>
            <a:r>
              <a:rPr lang="en-US" b="1" dirty="0" smtClean="0"/>
              <a:t> </a:t>
            </a:r>
            <a:r>
              <a:rPr lang="en-US" b="1" dirty="0" smtClean="0"/>
              <a:t>(</a:t>
            </a:r>
            <a:r>
              <a:rPr lang="en-US" b="1" dirty="0" err="1" smtClean="0"/>
              <a:t>sData</a:t>
            </a:r>
            <a:r>
              <a:rPr lang="en-US" b="1" dirty="0" smtClean="0"/>
              <a:t>)</a:t>
            </a:r>
            <a:endParaRPr lang="en-US" dirty="0" smtClean="0"/>
          </a:p>
          <a:p>
            <a:r>
              <a:rPr lang="en-US" b="1" dirty="0" smtClean="0"/>
              <a:t>End Sub</a:t>
            </a:r>
            <a:endParaRPr lang="en-US" dirty="0" smtClean="0"/>
          </a:p>
          <a:p>
            <a:endParaRPr lang="ko-KR" altLang="en-US" dirty="0" err="1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기본 </a:t>
            </a:r>
            <a:r>
              <a:rPr lang="en-US" altLang="ko-KR" dirty="0" smtClean="0"/>
              <a:t>Programming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OCX</a:t>
            </a:r>
            <a:r>
              <a:rPr lang="ko-KR" altLang="en-US" dirty="0" smtClean="0"/>
              <a:t>라이브러리가 제대로 설치 되어 있고 </a:t>
            </a:r>
            <a:r>
              <a:rPr lang="en-US" altLang="ko-KR" dirty="0" err="1" smtClean="0"/>
              <a:t>RFID_SvrMon</a:t>
            </a:r>
            <a:r>
              <a:rPr lang="en-US" altLang="ko-KR" dirty="0" smtClean="0"/>
              <a:t> </a:t>
            </a:r>
            <a:r>
              <a:rPr lang="ko-KR" altLang="en-US" dirty="0" smtClean="0"/>
              <a:t>프로그램이 실행되고 있다면 버튼을 눌렀을 때 가져다 댄 </a:t>
            </a:r>
            <a:r>
              <a:rPr lang="en-US" altLang="ko-KR" dirty="0" smtClean="0"/>
              <a:t>Tag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UID</a:t>
            </a:r>
            <a:r>
              <a:rPr lang="ko-KR" altLang="en-US" dirty="0" smtClean="0"/>
              <a:t>값을 가져와 </a:t>
            </a:r>
            <a:r>
              <a:rPr lang="en-US" altLang="ko-KR" dirty="0" err="1" smtClean="0"/>
              <a:t>Listbox</a:t>
            </a:r>
            <a:r>
              <a:rPr lang="ko-KR" altLang="en-US" dirty="0" smtClean="0"/>
              <a:t>에 보여지는 것을 확인 할 수 </a:t>
            </a:r>
            <a:r>
              <a:rPr lang="ko-KR" altLang="en-US" dirty="0" smtClean="0"/>
              <a:t>있음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5" name="_x135062208" descr="EMB00001ff8b6f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8856" y="3429000"/>
            <a:ext cx="3048000" cy="2286000"/>
          </a:xfrm>
          <a:prstGeom prst="rect">
            <a:avLst/>
          </a:prstGeom>
          <a:noFill/>
        </p:spPr>
      </p:pic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7" name="_x135062768" descr="EMB00001ff8b6f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7144" y="3429000"/>
            <a:ext cx="3048000" cy="228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ko-KR" altLang="en-US" dirty="0" err="1" smtClean="0"/>
              <a:t>장비제원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13.56 Reader/Writer (</a:t>
            </a:r>
            <a:r>
              <a:rPr lang="en-US" altLang="ko-KR" dirty="0" err="1" smtClean="0"/>
              <a:t>Neocom</a:t>
            </a:r>
            <a:r>
              <a:rPr lang="en-US" altLang="ko-KR" dirty="0" smtClean="0"/>
              <a:t> NR-U13)</a:t>
            </a:r>
          </a:p>
          <a:p>
            <a:pPr lvl="1"/>
            <a:r>
              <a:rPr lang="en-US" altLang="ko-KR" dirty="0" smtClean="0"/>
              <a:t>13.56Mhz RFID </a:t>
            </a:r>
            <a:r>
              <a:rPr lang="ko-KR" altLang="en-US" dirty="0" smtClean="0"/>
              <a:t>단말기는 </a:t>
            </a:r>
            <a:r>
              <a:rPr lang="en-US" altLang="ko-KR" dirty="0" smtClean="0"/>
              <a:t>13.56Mhz RFID Tag</a:t>
            </a:r>
            <a:r>
              <a:rPr lang="ko-KR" altLang="en-US" dirty="0" smtClean="0"/>
              <a:t>를 읽고 쓸 수 있는 장비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13.56Mhz </a:t>
            </a:r>
            <a:r>
              <a:rPr lang="ko-KR" altLang="en-US" dirty="0" smtClean="0"/>
              <a:t>무선 주파수를 이용하여 카드의 정보를 신속하고 정확하게 </a:t>
            </a:r>
            <a:r>
              <a:rPr lang="ko-KR" altLang="en-US" dirty="0" err="1" smtClean="0"/>
              <a:t>나타</a:t>
            </a:r>
            <a:r>
              <a:rPr lang="ko-KR" altLang="en-US" dirty="0" smtClean="0"/>
              <a:t> 낼 수 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미니</a:t>
            </a:r>
            <a:r>
              <a:rPr lang="en-US" altLang="ko-KR" dirty="0" smtClean="0"/>
              <a:t>USB </a:t>
            </a:r>
            <a:r>
              <a:rPr lang="ko-KR" altLang="en-US" dirty="0" smtClean="0"/>
              <a:t>타입의 </a:t>
            </a:r>
            <a:r>
              <a:rPr lang="en-US" altLang="ko-KR" dirty="0" smtClean="0"/>
              <a:t>RFID </a:t>
            </a:r>
            <a:r>
              <a:rPr lang="ko-KR" altLang="en-US" dirty="0" smtClean="0"/>
              <a:t>단말기로써 전원 및 데이터 통신을 케이블 하나로 사용 가능</a:t>
            </a:r>
            <a:endParaRPr lang="ko-KR" alt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133735712" descr="EMB000011a8666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5981" y="3429000"/>
            <a:ext cx="2332038" cy="24145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장비제원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1721811" y="2114532"/>
          <a:ext cx="5700378" cy="3771900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2361258"/>
                <a:gridCol w="3339120"/>
              </a:tblGrid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/>
                        <a:t>모델명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NR-U13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Frequency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13.56MHz ± 7kHz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Encryption Algorithm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err="1"/>
                        <a:t>Mifare</a:t>
                      </a:r>
                      <a:r>
                        <a:rPr lang="en-US" sz="1400" b="1" dirty="0"/>
                        <a:t> Crypto1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Nominal Read Range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10cm(Max)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Supply Power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5V / 500mA (powered by USB)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Interface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USB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Dimension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87 X 120 X 176mm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Weight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300g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Power consumption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/>
                        <a:t>2.5W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  <a:tr h="2346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/>
                        <a:t>Supported OS</a:t>
                      </a:r>
                      <a:endParaRPr lang="en-US" sz="1400" b="1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400" b="1" dirty="0"/>
                        <a:t>Windows 98/ME, 2000, NT, XP, Vista</a:t>
                      </a:r>
                      <a:endParaRPr lang="pt-BR" sz="1400" b="1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64770" marR="64770" marT="17907" marB="17907" anchor="ctr"/>
                </a:tc>
              </a:tr>
            </a:tbl>
          </a:graphicData>
        </a:graphic>
      </p:graphicFrame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내용 개체 틀 2"/>
          <p:cNvSpPr txBox="1">
            <a:spLocks/>
          </p:cNvSpPr>
          <p:nvPr/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en-US" altLang="ko-KR" sz="2200" b="1" kern="0" dirty="0" smtClean="0"/>
              <a:t>RFID 13.56 Reader/Writer (</a:t>
            </a:r>
            <a:r>
              <a:rPr lang="en-US" altLang="ko-KR" sz="2200" b="1" kern="0" dirty="0" err="1" smtClean="0"/>
              <a:t>Neocom</a:t>
            </a:r>
            <a:r>
              <a:rPr lang="en-US" altLang="ko-KR" sz="2200" b="1" kern="0" dirty="0" smtClean="0"/>
              <a:t> NR-U13)</a:t>
            </a:r>
          </a:p>
          <a:p>
            <a:pPr marL="273050" lvl="0" indent="-273050" fontAlgn="base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6000"/>
              <a:buFont typeface="Wingdings 3" pitchFamily="18" charset="2"/>
              <a:buChar char=""/>
            </a:pPr>
            <a:r>
              <a:rPr lang="ko-KR" altLang="en-US" sz="2200" b="1" kern="0" dirty="0" smtClean="0"/>
              <a:t>일반사항</a:t>
            </a:r>
            <a:endParaRPr kumimoji="0" lang="ko-KR" altLang="en-US" sz="2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장비제원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13.56 Reader/Writer (</a:t>
            </a:r>
            <a:r>
              <a:rPr lang="en-US" altLang="ko-KR" dirty="0" err="1" smtClean="0"/>
              <a:t>Neocom</a:t>
            </a:r>
            <a:r>
              <a:rPr lang="en-US" altLang="ko-KR" dirty="0" smtClean="0"/>
              <a:t> NR-U13)</a:t>
            </a:r>
          </a:p>
          <a:p>
            <a:pPr lvl="1"/>
            <a:r>
              <a:rPr lang="ko-KR" altLang="en-US" dirty="0" smtClean="0"/>
              <a:t>각 부의 명칭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적용분야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고객관리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출입관리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카드발급 등 다양한 분야에 응용가능</a:t>
            </a:r>
            <a:endParaRPr lang="ko-KR" altLang="en-US" dirty="0"/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2769" name="_x133735872" descr="DRW000011a8666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0231" y="2023249"/>
            <a:ext cx="5903537" cy="2811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en-US" altLang="ko-KR" dirty="0" smtClean="0"/>
              <a:t>RFID 13.56 Tag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Tag 13.56MHz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3793" name="_x133736672" descr="EMB000011a86664"/>
          <p:cNvPicPr>
            <a:picLocks noChangeAspect="1" noChangeArrowheads="1"/>
          </p:cNvPicPr>
          <p:nvPr/>
        </p:nvPicPr>
        <p:blipFill>
          <a:blip r:embed="rId2"/>
          <a:srcRect t="4042" r="33800" b="5734"/>
          <a:stretch>
            <a:fillRect/>
          </a:stretch>
        </p:blipFill>
        <p:spPr bwMode="auto">
          <a:xfrm>
            <a:off x="2346319" y="2041506"/>
            <a:ext cx="4451362" cy="30993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13.56Mhz RFID Memory</a:t>
            </a:r>
            <a:r>
              <a:rPr lang="ko-KR" altLang="en-US" dirty="0" smtClean="0"/>
              <a:t>의 구조</a:t>
            </a:r>
            <a:endParaRPr lang="en-US" altLang="ko-KR" dirty="0" smtClean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ISO 14443A Tag </a:t>
            </a:r>
            <a:r>
              <a:rPr lang="ko-KR" altLang="en-US" dirty="0" smtClean="0"/>
              <a:t>전용 </a:t>
            </a:r>
            <a:r>
              <a:rPr lang="en-US" altLang="ko-KR" dirty="0" smtClean="0"/>
              <a:t>Chip(MF1 ICS50 NXP</a:t>
            </a:r>
            <a:r>
              <a:rPr lang="ko-KR" altLang="en-US" dirty="0" smtClean="0"/>
              <a:t>사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용량 </a:t>
            </a:r>
            <a:r>
              <a:rPr lang="en-US" altLang="ko-KR" dirty="0" smtClean="0"/>
              <a:t>: 1KByte = 16Sector * 4Block * 16Byte</a:t>
            </a:r>
          </a:p>
          <a:p>
            <a:pPr lvl="1"/>
            <a:r>
              <a:rPr lang="ko-KR" altLang="en-US" dirty="0" smtClean="0"/>
              <a:t>각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4</a:t>
            </a:r>
            <a:r>
              <a:rPr lang="ko-KR" altLang="en-US" dirty="0" smtClean="0"/>
              <a:t>번째 </a:t>
            </a:r>
            <a:r>
              <a:rPr lang="en-US" altLang="ko-KR" dirty="0" smtClean="0"/>
              <a:t>Block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6Byte Key A, Access Bits(4Byte), 6Byte Key B</a:t>
            </a:r>
            <a:r>
              <a:rPr lang="ko-KR" altLang="en-US" dirty="0" smtClean="0"/>
              <a:t>로 구성되어 있으며</a:t>
            </a:r>
            <a:r>
              <a:rPr lang="en-US" altLang="ko-KR" dirty="0" smtClean="0"/>
              <a:t>, Writing</a:t>
            </a:r>
            <a:r>
              <a:rPr lang="ko-KR" altLang="en-US" dirty="0" smtClean="0"/>
              <a:t>만 가능하다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0</a:t>
            </a:r>
            <a:r>
              <a:rPr lang="ko-KR" altLang="en-US" dirty="0" smtClean="0"/>
              <a:t>번 </a:t>
            </a:r>
            <a:r>
              <a:rPr lang="en-US" altLang="ko-KR" dirty="0" smtClean="0"/>
              <a:t>Sector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0</a:t>
            </a:r>
            <a:r>
              <a:rPr lang="ko-KR" altLang="en-US" dirty="0" smtClean="0"/>
              <a:t>번 </a:t>
            </a:r>
            <a:r>
              <a:rPr lang="en-US" altLang="ko-KR" dirty="0" smtClean="0"/>
              <a:t>Block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Serial No, 4Byte, Check 1Byte, Manufacturer Data 11Byte</a:t>
            </a:r>
            <a:r>
              <a:rPr lang="ko-KR" altLang="en-US" dirty="0" smtClean="0"/>
              <a:t>로 구성되어 있고</a:t>
            </a:r>
            <a:r>
              <a:rPr lang="en-US" altLang="ko-KR" dirty="0" smtClean="0"/>
              <a:t>, Reading </a:t>
            </a:r>
            <a:r>
              <a:rPr lang="ko-KR" altLang="en-US" dirty="0" smtClean="0"/>
              <a:t>만 가능하다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RFID 13.56 Reader/Writer (</a:t>
            </a:r>
            <a:r>
              <a:rPr lang="en-US" altLang="ko-KR" dirty="0" err="1" smtClean="0"/>
              <a:t>Neocom</a:t>
            </a:r>
            <a:r>
              <a:rPr lang="en-US" altLang="ko-KR" dirty="0" smtClean="0"/>
              <a:t> NR-U13)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13.56Mhz RFID Memory</a:t>
            </a:r>
            <a:r>
              <a:rPr lang="ko-KR" altLang="en-US" dirty="0" smtClean="0"/>
              <a:t>의 구조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4817" name="_x133736912" descr="EMB000011a866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1652" y="1749402"/>
            <a:ext cx="5700696" cy="4454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장비설치 및 사용방법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RFID </a:t>
            </a:r>
            <a:r>
              <a:rPr lang="ko-KR" altLang="en-US" dirty="0" smtClean="0"/>
              <a:t>단말기 연결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컴퓨터와 </a:t>
            </a:r>
            <a:r>
              <a:rPr lang="en-US" altLang="ko-KR" dirty="0" smtClean="0"/>
              <a:t>RFID </a:t>
            </a:r>
            <a:r>
              <a:rPr lang="ko-KR" altLang="en-US" dirty="0" smtClean="0"/>
              <a:t>장비를 연결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휴먼 인터페이스 장치의 </a:t>
            </a:r>
            <a:r>
              <a:rPr lang="en-US" altLang="ko-KR" dirty="0" smtClean="0"/>
              <a:t>HID</a:t>
            </a:r>
            <a:r>
              <a:rPr lang="ko-KR" altLang="en-US" dirty="0" smtClean="0"/>
              <a:t>준수장치 규격에 따라 제작되어 별도의 드라이버 없이 단말기를 컴퓨터에 연결만으로 사용 가능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USB </a:t>
            </a:r>
            <a:r>
              <a:rPr lang="ko-KR" altLang="en-US" dirty="0" smtClean="0"/>
              <a:t>케이블을 단말기와 </a:t>
            </a:r>
            <a:r>
              <a:rPr lang="en-US" altLang="ko-KR" dirty="0" smtClean="0"/>
              <a:t>PC</a:t>
            </a:r>
            <a:r>
              <a:rPr lang="ko-KR" altLang="en-US" dirty="0" smtClean="0"/>
              <a:t>에 연결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연결이 완료 되면 </a:t>
            </a:r>
            <a:r>
              <a:rPr lang="en-US" altLang="ko-KR" dirty="0" smtClean="0"/>
              <a:t>"</a:t>
            </a:r>
            <a:r>
              <a:rPr lang="ko-KR" altLang="en-US" dirty="0" err="1" smtClean="0"/>
              <a:t>삐삐삐</a:t>
            </a:r>
            <a:r>
              <a:rPr lang="en-US" altLang="ko-KR" dirty="0" smtClean="0"/>
              <a:t>" </a:t>
            </a:r>
            <a:r>
              <a:rPr lang="ko-KR" altLang="en-US" dirty="0" smtClean="0"/>
              <a:t>소리가 납니다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6865" name="_x133734032" descr="DRW000011a8667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68714" y="3112337"/>
            <a:ext cx="4546099" cy="3310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ai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cns_cgiv_iai</Template>
  <TotalTime>1535</TotalTime>
  <Words>836</Words>
  <Application>Microsoft Office PowerPoint</Application>
  <PresentationFormat>화면 슬라이드 쇼(4:3)</PresentationFormat>
  <Paragraphs>180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iai</vt:lpstr>
      <vt:lpstr>RFID Programming  (RFID 사용방법)</vt:lpstr>
      <vt:lpstr>Contents</vt:lpstr>
      <vt:lpstr>장비제원</vt:lpstr>
      <vt:lpstr>장비제원</vt:lpstr>
      <vt:lpstr>장비제원</vt:lpstr>
      <vt:lpstr>RFID 13.56 Tag</vt:lpstr>
      <vt:lpstr>13.56Mhz RFID Memory의 구조</vt:lpstr>
      <vt:lpstr>RFID 13.56 Reader/Writer (Neocom NR-U13)</vt:lpstr>
      <vt:lpstr>장비설치 및 사용방법</vt:lpstr>
      <vt:lpstr>장비설치 및 사용방법</vt:lpstr>
      <vt:lpstr>장비설치 및 사용방법</vt:lpstr>
      <vt:lpstr>장비설치 및 사용방법</vt:lpstr>
      <vt:lpstr>장비설치 및 사용방법</vt:lpstr>
      <vt:lpstr>장비설치 및 사용방법</vt:lpstr>
      <vt:lpstr>장비설치 및 사용방법</vt:lpstr>
      <vt:lpstr>장비설치 및 사용방법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  <vt:lpstr>기본 Programming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RFID Programming</dc:title>
  <dc:creator>Namseok Choi</dc:creator>
  <cp:keywords>RFID ,Visual Basic</cp:keywords>
  <cp:lastModifiedBy>Choi Namseok</cp:lastModifiedBy>
  <cp:revision>123</cp:revision>
  <dcterms:created xsi:type="dcterms:W3CDTF">2009-08-27T02:09:45Z</dcterms:created>
  <dcterms:modified xsi:type="dcterms:W3CDTF">2010-03-22T23:14:35Z</dcterms:modified>
</cp:coreProperties>
</file>