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8"/>
  </p:notesMasterIdLst>
  <p:sldIdLst>
    <p:sldId id="256" r:id="rId2"/>
    <p:sldId id="257" r:id="rId3"/>
    <p:sldId id="325" r:id="rId4"/>
    <p:sldId id="328" r:id="rId5"/>
    <p:sldId id="331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  <p:sldId id="347" r:id="rId22"/>
    <p:sldId id="348" r:id="rId23"/>
    <p:sldId id="349" r:id="rId24"/>
    <p:sldId id="350" r:id="rId25"/>
    <p:sldId id="351" r:id="rId26"/>
    <p:sldId id="352" r:id="rId2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0" d="100"/>
          <a:sy n="100" d="100"/>
        </p:scale>
        <p:origin x="-1860" y="-90"/>
      </p:cViewPr>
      <p:guideLst>
        <p:guide orient="horz" pos="2160"/>
        <p:guide orient="horz" pos="3997"/>
        <p:guide orient="horz" pos="3884"/>
        <p:guide pos="2880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11878-5FB5-4FDE-9369-AB83D37F9C68}" type="datetimeFigureOut">
              <a:rPr lang="ko-KR" altLang="en-US" smtClean="0"/>
              <a:pPr/>
              <a:t>2010-03-29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25795-607C-4655-82E3-8EA5F758AF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</a:t>
            </a:r>
            <a:r>
              <a:rPr lang="en-US" altLang="ko-KR" sz="900" dirty="0" smtClean="0">
                <a:solidFill>
                  <a:schemeClr val="tx2"/>
                </a:solidFill>
                <a:latin typeface="Verdana" pitchFamily="34" charset="0"/>
                <a:ea typeface="+mn-ea"/>
              </a:rPr>
              <a:t>2010,  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RFID Programming</a:t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  <a:r>
              <a:rPr lang="en-US" altLang="ko-KR" sz="2400" dirty="0" smtClean="0"/>
              <a:t>(RFID </a:t>
            </a:r>
            <a:r>
              <a:rPr lang="ko-KR" altLang="en-US" sz="2400" dirty="0" smtClean="0"/>
              <a:t>사용방법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2010. 03. 30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UID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Form Designer</a:t>
            </a:r>
            <a:endParaRPr lang="ko-KR" altLang="en-US" dirty="0" smtClean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35063808" descr="EMB00001ff8b6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UID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NeoRF13Ocx</a:t>
            </a:r>
            <a:r>
              <a:rPr lang="ko-KR" altLang="en-US" dirty="0" smtClean="0"/>
              <a:t>컨트롤은 프로그램과 </a:t>
            </a:r>
            <a:r>
              <a:rPr lang="en-US" altLang="ko-KR" dirty="0" err="1" smtClean="0"/>
              <a:t>RFID_SvrMon</a:t>
            </a:r>
            <a:r>
              <a:rPr lang="ko-KR" altLang="en-US" dirty="0" smtClean="0"/>
              <a:t>과의 통신을 담당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 프로그램의 동작 순서는 사용자가 </a:t>
            </a:r>
            <a:r>
              <a:rPr lang="en-US" altLang="ko-KR" dirty="0" smtClean="0"/>
              <a:t>Read UID </a:t>
            </a:r>
            <a:r>
              <a:rPr lang="ko-KR" altLang="en-US" dirty="0" smtClean="0"/>
              <a:t>버튼을 누르면 프로그램이 </a:t>
            </a:r>
            <a:r>
              <a:rPr lang="en-US" altLang="ko-KR" dirty="0" smtClean="0"/>
              <a:t>NeoRF13Ocx</a:t>
            </a:r>
            <a:r>
              <a:rPr lang="ko-KR" altLang="en-US" dirty="0" smtClean="0"/>
              <a:t>컨트롤을 통해 </a:t>
            </a:r>
            <a:r>
              <a:rPr lang="en-US" altLang="ko-KR" dirty="0" err="1" smtClean="0"/>
              <a:t>RFID_SvrMon</a:t>
            </a:r>
            <a:r>
              <a:rPr lang="ko-KR" altLang="en-US" dirty="0" smtClean="0"/>
              <a:t>과의 통신을 해서 현재 접촉하고 있는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를 가져옴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가져온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는 </a:t>
            </a:r>
            <a:r>
              <a:rPr lang="en-US" altLang="ko-KR" dirty="0" err="1" smtClean="0"/>
              <a:t>Listbox</a:t>
            </a:r>
            <a:r>
              <a:rPr lang="ko-KR" altLang="en-US" dirty="0" smtClean="0"/>
              <a:t>에 순차적으로 표시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UID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Read UID </a:t>
            </a:r>
            <a:r>
              <a:rPr lang="ko-KR" altLang="en-US" dirty="0" smtClean="0"/>
              <a:t>버튼 구현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Read UID </a:t>
            </a:r>
            <a:r>
              <a:rPr lang="ko-KR" altLang="en-US" dirty="0" smtClean="0"/>
              <a:t>버튼이 클릭 되었을 때에 일어나는 메시지를 구현</a:t>
            </a:r>
            <a:endParaRPr lang="ko-KR" altLang="en-US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6865" name="_x135064048" descr="EMB00001ff8b6c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95662" y="4670442"/>
            <a:ext cx="4637151" cy="14773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b="1" dirty="0" smtClean="0"/>
              <a:t>Private Sub </a:t>
            </a:r>
            <a:r>
              <a:rPr lang="en-US" b="1" dirty="0" err="1" smtClean="0"/>
              <a:t>btnReadUID_Click</a:t>
            </a:r>
            <a:r>
              <a:rPr lang="en-US" b="1" dirty="0" smtClean="0"/>
              <a:t>()</a:t>
            </a:r>
            <a:endParaRPr lang="en-US" dirty="0" smtClean="0"/>
          </a:p>
          <a:p>
            <a:r>
              <a:rPr lang="en-US" b="1" dirty="0" smtClean="0"/>
              <a:t>	Call NeoRF13Ocx1.UID_Read</a:t>
            </a:r>
            <a:endParaRPr lang="en-US" dirty="0" smtClean="0"/>
          </a:p>
          <a:p>
            <a:r>
              <a:rPr lang="en-US" b="1" dirty="0" smtClean="0"/>
              <a:t>End Sub</a:t>
            </a:r>
            <a:endParaRPr lang="en-US" dirty="0" smtClean="0"/>
          </a:p>
          <a:p>
            <a:endParaRPr lang="ko-KR" altLang="en-US" dirty="0" err="1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Call</a:t>
            </a:r>
            <a:r>
              <a:rPr lang="ko-KR" altLang="en-US" dirty="0" smtClean="0"/>
              <a:t>은 우리가 사용할 외부 컨트롤인 </a:t>
            </a:r>
            <a:r>
              <a:rPr lang="en-US" altLang="ko-KR" dirty="0" smtClean="0"/>
              <a:t>NeoRF13Ocx1 </a:t>
            </a:r>
            <a:r>
              <a:rPr lang="ko-KR" altLang="en-US" dirty="0" smtClean="0"/>
              <a:t>객체가 가지고 있는 내부 </a:t>
            </a:r>
            <a:r>
              <a:rPr lang="ko-KR" altLang="en-US" dirty="0" err="1" smtClean="0"/>
              <a:t>프로시져를</a:t>
            </a:r>
            <a:r>
              <a:rPr lang="ko-KR" altLang="en-US" dirty="0" smtClean="0"/>
              <a:t> 호출 시 사용하는 명령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외부 컨트롤 </a:t>
            </a:r>
            <a:r>
              <a:rPr lang="en-US" altLang="ko-KR" dirty="0" smtClean="0"/>
              <a:t>NeoRF13Ocx1 </a:t>
            </a:r>
            <a:r>
              <a:rPr lang="ko-KR" altLang="en-US" dirty="0" smtClean="0"/>
              <a:t>이 가지고 있는 </a:t>
            </a:r>
            <a:r>
              <a:rPr lang="en-US" altLang="ko-KR" dirty="0" smtClean="0"/>
              <a:t>ID</a:t>
            </a:r>
            <a:r>
              <a:rPr lang="ko-KR" altLang="en-US" dirty="0" smtClean="0"/>
              <a:t>값을 호출 하는 </a:t>
            </a:r>
            <a:r>
              <a:rPr lang="en-US" altLang="ko-KR" dirty="0" err="1" smtClean="0"/>
              <a:t>UID_Read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프로시져를</a:t>
            </a:r>
            <a:r>
              <a:rPr lang="ko-KR" altLang="en-US" dirty="0" smtClean="0"/>
              <a:t> 호출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53424" y="1586542"/>
            <a:ext cx="4637151" cy="14773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b="1" dirty="0" smtClean="0"/>
              <a:t>Private Sub </a:t>
            </a:r>
            <a:r>
              <a:rPr lang="en-US" b="1" dirty="0" err="1" smtClean="0"/>
              <a:t>btnReadUID_Click</a:t>
            </a:r>
            <a:r>
              <a:rPr lang="en-US" b="1" dirty="0" smtClean="0"/>
              <a:t>()</a:t>
            </a:r>
            <a:endParaRPr lang="en-US" dirty="0" smtClean="0"/>
          </a:p>
          <a:p>
            <a:r>
              <a:rPr lang="en-US" b="1" dirty="0" smtClean="0"/>
              <a:t>	Call NeoRF13Ocx1.UID_Read</a:t>
            </a:r>
            <a:endParaRPr lang="en-US" dirty="0" smtClean="0"/>
          </a:p>
          <a:p>
            <a:r>
              <a:rPr lang="en-US" b="1" dirty="0" smtClean="0"/>
              <a:t>End Sub</a:t>
            </a:r>
            <a:endParaRPr lang="en-US" dirty="0" smtClean="0"/>
          </a:p>
          <a:p>
            <a:endParaRPr lang="ko-KR" altLang="en-US" dirty="0" err="1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UID</a:t>
            </a:r>
            <a:r>
              <a:rPr lang="ko-KR" altLang="en-US" dirty="0" smtClean="0"/>
              <a:t>값을 </a:t>
            </a:r>
            <a:r>
              <a:rPr lang="en-US" altLang="ko-KR" dirty="0" err="1" smtClean="0"/>
              <a:t>Listbox</a:t>
            </a:r>
            <a:r>
              <a:rPr lang="ko-KR" altLang="en-US" dirty="0" smtClean="0"/>
              <a:t>에 보여주는 구문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NeoRF13Ocx </a:t>
            </a:r>
            <a:r>
              <a:rPr lang="ko-KR" altLang="en-US" dirty="0" smtClean="0"/>
              <a:t>컨트롤은 자체적인 이벤트 함수를 가지고 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코드 창에서 위쪽의 </a:t>
            </a:r>
            <a:r>
              <a:rPr lang="ko-KR" altLang="en-US" dirty="0" err="1" smtClean="0"/>
              <a:t>콤보박스에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NeoRF13Ocx </a:t>
            </a:r>
            <a:r>
              <a:rPr lang="ko-KR" altLang="en-US" dirty="0" smtClean="0"/>
              <a:t>컨트롤을 선택해 </a:t>
            </a:r>
            <a:r>
              <a:rPr lang="en-US" altLang="ko-KR" dirty="0" err="1" smtClean="0"/>
              <a:t>OnData</a:t>
            </a:r>
            <a:r>
              <a:rPr lang="ko-KR" altLang="en-US" dirty="0" smtClean="0"/>
              <a:t>라는 프로시져를 생성</a:t>
            </a:r>
          </a:p>
          <a:p>
            <a:endParaRPr lang="ko-KR" altLang="en-US" dirty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8913" name="_x135062048" descr="EMB00001ff8b6d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663825"/>
            <a:ext cx="5934075" cy="3681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NeoRF13Ocx1_OnData </a:t>
            </a:r>
            <a:r>
              <a:rPr lang="ko-KR" altLang="en-US" dirty="0" smtClean="0"/>
              <a:t>는 데이터가 컨트롤로 넘어왔을 때 자동으로 호출되는 프로시져</a:t>
            </a:r>
            <a:r>
              <a:rPr lang="en-US" altLang="ko-KR" dirty="0" smtClean="0"/>
              <a:t>(</a:t>
            </a:r>
            <a:r>
              <a:rPr lang="ko-KR" altLang="en-US" dirty="0" smtClean="0"/>
              <a:t>함수</a:t>
            </a:r>
            <a:r>
              <a:rPr lang="en-US" altLang="ko-KR" dirty="0" smtClean="0"/>
              <a:t>)</a:t>
            </a:r>
          </a:p>
          <a:p>
            <a:pPr lvl="1"/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85830" y="1586542"/>
            <a:ext cx="6572339" cy="14773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b="1" dirty="0" smtClean="0"/>
              <a:t>Private Sub NeoRF13Ocx1_OnData(</a:t>
            </a:r>
            <a:r>
              <a:rPr lang="en-US" b="1" dirty="0" err="1" smtClean="0"/>
              <a:t>ByVal</a:t>
            </a:r>
            <a:r>
              <a:rPr lang="en-US" b="1" dirty="0" smtClean="0"/>
              <a:t> </a:t>
            </a:r>
            <a:r>
              <a:rPr lang="en-US" b="1" dirty="0" err="1" smtClean="0"/>
              <a:t>sData</a:t>
            </a:r>
            <a:r>
              <a:rPr lang="en-US" b="1" dirty="0" smtClean="0"/>
              <a:t> As String)</a:t>
            </a:r>
            <a:endParaRPr lang="en-US" dirty="0" smtClean="0"/>
          </a:p>
          <a:p>
            <a:r>
              <a:rPr lang="en-US" b="1" dirty="0" smtClean="0"/>
              <a:t>	</a:t>
            </a:r>
            <a:r>
              <a:rPr lang="en-US" b="1" dirty="0" err="1" smtClean="0"/>
              <a:t>lstUID.AddItem</a:t>
            </a:r>
            <a:r>
              <a:rPr lang="en-US" b="1" dirty="0" smtClean="0"/>
              <a:t> (</a:t>
            </a:r>
            <a:r>
              <a:rPr lang="en-US" b="1" dirty="0" err="1" smtClean="0"/>
              <a:t>sData</a:t>
            </a:r>
            <a:r>
              <a:rPr lang="en-US" b="1" dirty="0" smtClean="0"/>
              <a:t>)</a:t>
            </a:r>
            <a:endParaRPr lang="en-US" dirty="0" smtClean="0"/>
          </a:p>
          <a:p>
            <a:r>
              <a:rPr lang="en-US" b="1" dirty="0" smtClean="0"/>
              <a:t>End Sub</a:t>
            </a:r>
            <a:endParaRPr lang="en-US" dirty="0" smtClean="0"/>
          </a:p>
          <a:p>
            <a:endParaRPr lang="ko-KR" altLang="en-US" dirty="0" err="1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OCX</a:t>
            </a:r>
            <a:r>
              <a:rPr lang="ko-KR" altLang="en-US" dirty="0" smtClean="0"/>
              <a:t>라이브러리가 제대로 설치 되어 있고 </a:t>
            </a:r>
            <a:r>
              <a:rPr lang="en-US" altLang="ko-KR" dirty="0" err="1" smtClean="0"/>
              <a:t>RFID_SvrMon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프로그램이 실행되고 있다면 버튼을 눌렀을 때 가져다 댄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값을 가져와 </a:t>
            </a:r>
            <a:r>
              <a:rPr lang="en-US" altLang="ko-KR" dirty="0" err="1" smtClean="0"/>
              <a:t>Listbox</a:t>
            </a:r>
            <a:r>
              <a:rPr lang="ko-KR" altLang="en-US" dirty="0" smtClean="0"/>
              <a:t>에 보여지는 것을 확인 할 수 있음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985" name="_x135062208" descr="EMB00001ff8b6f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8856" y="3429000"/>
            <a:ext cx="3048000" cy="2286000"/>
          </a:xfrm>
          <a:prstGeom prst="rect">
            <a:avLst/>
          </a:prstGeom>
          <a:noFill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987" name="_x135062768" descr="EMB00001ff8b6f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7144" y="3429000"/>
            <a:ext cx="30480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Data </a:t>
            </a:r>
            <a:r>
              <a:rPr lang="ko-KR" altLang="en-US" dirty="0" smtClean="0"/>
              <a:t>입력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13.56 Tag</a:t>
            </a:r>
            <a:r>
              <a:rPr lang="ko-KR" altLang="en-US" dirty="0" smtClean="0"/>
              <a:t>은 데이터를 섹터단위로 입력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Tag Sector</a:t>
            </a:r>
            <a:r>
              <a:rPr lang="ko-KR" altLang="en-US" dirty="0" smtClean="0"/>
              <a:t>란 </a:t>
            </a:r>
            <a:r>
              <a:rPr lang="en-US" altLang="ko-KR" dirty="0" smtClean="0"/>
              <a:t>00 ~ 0F(16</a:t>
            </a:r>
            <a:r>
              <a:rPr lang="ko-KR" altLang="en-US" dirty="0" smtClean="0"/>
              <a:t>진수</a:t>
            </a:r>
            <a:r>
              <a:rPr lang="en-US" altLang="ko-KR" dirty="0" smtClean="0"/>
              <a:t>) </a:t>
            </a:r>
            <a:r>
              <a:rPr lang="ko-KR" altLang="en-US" dirty="0" smtClean="0"/>
              <a:t>번지까지 총 </a:t>
            </a:r>
            <a:r>
              <a:rPr lang="en-US" altLang="ko-KR" dirty="0" smtClean="0"/>
              <a:t>16</a:t>
            </a:r>
            <a:r>
              <a:rPr lang="ko-KR" altLang="en-US" dirty="0" smtClean="0"/>
              <a:t>개의 데이터를 읽고 저장할 수 있는 데이터 </a:t>
            </a:r>
            <a:r>
              <a:rPr lang="en-US" altLang="ko-KR" dirty="0" smtClean="0"/>
              <a:t>Sector (</a:t>
            </a:r>
            <a:r>
              <a:rPr lang="ko-KR" altLang="en-US" dirty="0" smtClean="0"/>
              <a:t>단</a:t>
            </a:r>
            <a:r>
              <a:rPr lang="en-US" altLang="ko-KR" dirty="0" smtClean="0"/>
              <a:t>, 00 </a:t>
            </a:r>
            <a:r>
              <a:rPr lang="ko-KR" altLang="en-US" dirty="0" smtClean="0"/>
              <a:t>번지의 데이터는 카드의 </a:t>
            </a:r>
            <a:r>
              <a:rPr lang="en-US" altLang="ko-KR" dirty="0" smtClean="0"/>
              <a:t>UID </a:t>
            </a:r>
            <a:r>
              <a:rPr lang="ko-KR" altLang="en-US" dirty="0" smtClean="0"/>
              <a:t>값과 </a:t>
            </a:r>
            <a:r>
              <a:rPr lang="ko-KR" altLang="en-US" dirty="0" err="1" smtClean="0"/>
              <a:t>고유값이</a:t>
            </a:r>
            <a:r>
              <a:rPr lang="ko-KR" altLang="en-US" dirty="0" smtClean="0"/>
              <a:t> 저장되어 있기 때문에 </a:t>
            </a:r>
            <a:r>
              <a:rPr lang="en-US" altLang="ko-KR" dirty="0" smtClean="0"/>
              <a:t>Write</a:t>
            </a:r>
            <a:r>
              <a:rPr lang="ko-KR" altLang="en-US" dirty="0" smtClean="0"/>
              <a:t>는 불가능</a:t>
            </a:r>
            <a:r>
              <a:rPr lang="en-US" altLang="ko-KR" dirty="0" smtClean="0"/>
              <a:t>) </a:t>
            </a:r>
          </a:p>
          <a:p>
            <a:pPr lvl="1"/>
            <a:r>
              <a:rPr lang="ko-KR" altLang="en-US" dirty="0" smtClean="0"/>
              <a:t>한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당 </a:t>
            </a:r>
            <a:r>
              <a:rPr lang="en-US" altLang="ko-KR" dirty="0" smtClean="0"/>
              <a:t>48Byte</a:t>
            </a:r>
            <a:r>
              <a:rPr lang="ko-KR" altLang="en-US" dirty="0" smtClean="0"/>
              <a:t>의 데이터를 읽고 저장</a:t>
            </a:r>
            <a:r>
              <a:rPr lang="en-US" altLang="ko-KR" dirty="0" smtClean="0"/>
              <a:t> </a:t>
            </a:r>
            <a:r>
              <a:rPr lang="ko-KR" altLang="en-US" dirty="0" smtClean="0"/>
              <a:t>가능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Sector </a:t>
            </a:r>
            <a:r>
              <a:rPr lang="ko-KR" altLang="en-US" dirty="0" smtClean="0"/>
              <a:t>마다 </a:t>
            </a:r>
            <a:r>
              <a:rPr lang="en-US" altLang="ko-KR" dirty="0" smtClean="0"/>
              <a:t>Password</a:t>
            </a:r>
            <a:r>
              <a:rPr lang="ko-KR" altLang="en-US" dirty="0" smtClean="0"/>
              <a:t>를 설정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RFID 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Password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"FFFFFFFFFFFF" 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Default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Data </a:t>
            </a:r>
            <a:r>
              <a:rPr lang="ko-KR" altLang="en-US" dirty="0" smtClean="0"/>
              <a:t>입력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Form Design</a:t>
            </a:r>
            <a:endParaRPr lang="ko-KR" altLang="en-US" dirty="0" smtClean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35702248" descr="EMB000005343a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4012" y="2541587"/>
            <a:ext cx="5895975" cy="3624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Data </a:t>
            </a:r>
            <a:r>
              <a:rPr lang="ko-KR" altLang="en-US" dirty="0" smtClean="0"/>
              <a:t>입력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Control </a:t>
            </a:r>
            <a:r>
              <a:rPr lang="ko-KR" altLang="en-US" dirty="0" smtClean="0"/>
              <a:t>속성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835739" y="2101850"/>
          <a:ext cx="5472522" cy="461696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234657"/>
                <a:gridCol w="1320676"/>
                <a:gridCol w="1265053"/>
                <a:gridCol w="1652136"/>
              </a:tblGrid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 dirty="0"/>
                        <a:t>객 체 명</a:t>
                      </a:r>
                      <a:endParaRPr lang="ko-KR" alt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이 름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속 성 명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50" b="1"/>
                        <a:t>변 경 값</a:t>
                      </a:r>
                      <a:endParaRPr lang="ko-KR" alt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Label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lbSector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Sector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Label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lbPassword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Password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Label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lbData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Data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txtUID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UID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txtSector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00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txtPassword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ffffffffffff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txtData1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0000000000000000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txtData2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0000000000000000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txtData3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0000000000000000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txtData4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0000000000000000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txtData5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0000000000000000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TextBox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txtData6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Text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0000000000000000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btnReadSector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Read Sector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btnWriteSector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Write Sector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  <a:tr h="254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CommandButton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btnExit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/>
                        <a:t>Caption</a:t>
                      </a:r>
                      <a:endParaRPr lang="en-US" sz="105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/>
                        <a:t>Exit</a:t>
                      </a:r>
                      <a:endParaRPr lang="en-US" sz="105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58828" marR="58828" marT="16264" marB="16264" anchor="ctr"/>
                </a:tc>
              </a:tr>
            </a:tbl>
          </a:graphicData>
        </a:graphic>
      </p:graphicFrame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dirty="0" smtClean="0"/>
              <a:t>Programming</a:t>
            </a:r>
          </a:p>
          <a:p>
            <a:pPr lvl="1"/>
            <a:r>
              <a:rPr lang="ko-KR" altLang="en-US" dirty="0" smtClean="0"/>
              <a:t>기본 </a:t>
            </a:r>
            <a:r>
              <a:rPr lang="en-US" dirty="0" smtClean="0"/>
              <a:t>Programming</a:t>
            </a:r>
          </a:p>
          <a:p>
            <a:pPr lvl="1"/>
            <a:r>
              <a:rPr lang="en-US" dirty="0" smtClean="0"/>
              <a:t>UID </a:t>
            </a:r>
            <a:r>
              <a:rPr lang="ko-KR" altLang="en-US" dirty="0" smtClean="0"/>
              <a:t>및 </a:t>
            </a:r>
            <a:r>
              <a:rPr lang="en-US" dirty="0" smtClean="0"/>
              <a:t>Data 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lvl="1"/>
            <a:r>
              <a:rPr lang="en-US" dirty="0" smtClean="0"/>
              <a:t>Data </a:t>
            </a:r>
            <a:r>
              <a:rPr lang="ko-KR" altLang="en-US" dirty="0" smtClean="0"/>
              <a:t>입력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Read Sector </a:t>
            </a:r>
            <a:r>
              <a:rPr lang="ko-KR" altLang="en-US" dirty="0" smtClean="0"/>
              <a:t>버튼은 </a:t>
            </a:r>
            <a:r>
              <a:rPr lang="en-US" altLang="ko-KR" dirty="0" smtClean="0"/>
              <a:t>Tag </a:t>
            </a:r>
            <a:r>
              <a:rPr lang="ko-KR" altLang="en-US" dirty="0" smtClean="0"/>
              <a:t>내에 입력된 </a:t>
            </a:r>
            <a:r>
              <a:rPr lang="en-US" altLang="ko-KR" dirty="0" smtClean="0"/>
              <a:t>Sector </a:t>
            </a:r>
            <a:r>
              <a:rPr lang="ko-KR" altLang="en-US" dirty="0" smtClean="0"/>
              <a:t>별 데이터를 읽어오는 기능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버튼을 더블 클릭 하고 아래와 같은 루틴을 구현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5830" y="2625714"/>
            <a:ext cx="6572339" cy="3139321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b="1" dirty="0" smtClean="0"/>
              <a:t>Private Sub </a:t>
            </a:r>
            <a:r>
              <a:rPr lang="en-US" b="1" dirty="0" err="1" smtClean="0"/>
              <a:t>btnReadSector_Click</a:t>
            </a:r>
            <a:r>
              <a:rPr lang="en-US" b="1" dirty="0" smtClean="0"/>
              <a:t>()</a:t>
            </a:r>
          </a:p>
          <a:p>
            <a:r>
              <a:rPr lang="en-US" b="1" dirty="0" smtClean="0"/>
              <a:t>    Dim </a:t>
            </a:r>
            <a:r>
              <a:rPr lang="en-US" b="1" dirty="0" err="1" smtClean="0"/>
              <a:t>sSector</a:t>
            </a:r>
            <a:r>
              <a:rPr lang="en-US" b="1" dirty="0" smtClean="0"/>
              <a:t> As String</a:t>
            </a:r>
          </a:p>
          <a:p>
            <a:r>
              <a:rPr lang="en-US" b="1" dirty="0" smtClean="0"/>
              <a:t>    Dim </a:t>
            </a:r>
            <a:r>
              <a:rPr lang="en-US" b="1" dirty="0" err="1" smtClean="0"/>
              <a:t>sPassword</a:t>
            </a:r>
            <a:r>
              <a:rPr lang="en-US" b="1" dirty="0" smtClean="0"/>
              <a:t> As String</a:t>
            </a:r>
          </a:p>
          <a:p>
            <a:r>
              <a:rPr lang="en-US" b="1" dirty="0" smtClean="0"/>
              <a:t>    </a:t>
            </a:r>
          </a:p>
          <a:p>
            <a:r>
              <a:rPr lang="en-US" b="1" dirty="0" smtClean="0"/>
              <a:t>    </a:t>
            </a:r>
            <a:r>
              <a:rPr lang="en-US" b="1" dirty="0" err="1" smtClean="0"/>
              <a:t>sSector</a:t>
            </a:r>
            <a:r>
              <a:rPr lang="en-US" b="1" dirty="0" smtClean="0"/>
              <a:t> = </a:t>
            </a:r>
            <a:r>
              <a:rPr lang="en-US" b="1" dirty="0" err="1" smtClean="0"/>
              <a:t>txtSector.Text</a:t>
            </a:r>
            <a:r>
              <a:rPr lang="en-US" b="1" dirty="0" smtClean="0"/>
              <a:t>  </a:t>
            </a:r>
          </a:p>
          <a:p>
            <a:r>
              <a:rPr lang="en-US" b="1" dirty="0" smtClean="0"/>
              <a:t>    </a:t>
            </a:r>
            <a:r>
              <a:rPr lang="en-US" b="1" dirty="0" err="1" smtClean="0"/>
              <a:t>sPassword</a:t>
            </a:r>
            <a:r>
              <a:rPr lang="en-US" b="1" dirty="0" smtClean="0"/>
              <a:t> = </a:t>
            </a:r>
            <a:r>
              <a:rPr lang="en-US" b="1" dirty="0" err="1" smtClean="0"/>
              <a:t>txtPassword.Text</a:t>
            </a:r>
            <a:endParaRPr lang="en-US" b="1" dirty="0" smtClean="0"/>
          </a:p>
          <a:p>
            <a:r>
              <a:rPr lang="en-US" b="1" dirty="0" smtClean="0"/>
              <a:t>    </a:t>
            </a:r>
          </a:p>
          <a:p>
            <a:r>
              <a:rPr lang="en-US" b="1" dirty="0" smtClean="0"/>
              <a:t>    Call NeoRF13Ocx1.Sector_Read(</a:t>
            </a:r>
            <a:r>
              <a:rPr lang="en-US" b="1" dirty="0" err="1" smtClean="0"/>
              <a:t>sSector</a:t>
            </a:r>
            <a:r>
              <a:rPr lang="en-US" b="1" dirty="0" smtClean="0"/>
              <a:t>, </a:t>
            </a:r>
            <a:r>
              <a:rPr lang="en-US" b="1" dirty="0" err="1" smtClean="0"/>
              <a:t>sPassword</a:t>
            </a:r>
            <a:r>
              <a:rPr lang="en-US" b="1" dirty="0" smtClean="0"/>
              <a:t>) </a:t>
            </a:r>
          </a:p>
          <a:p>
            <a:r>
              <a:rPr lang="en-US" b="1" dirty="0" smtClean="0"/>
              <a:t>End Sub</a:t>
            </a:r>
          </a:p>
          <a:p>
            <a:endParaRPr lang="ko-KR" altLang="en-US" dirty="0" err="1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Sector </a:t>
            </a:r>
            <a:r>
              <a:rPr lang="ko-KR" altLang="en-US" dirty="0" smtClean="0"/>
              <a:t>에 데이터를 읽어오기 위해서는 </a:t>
            </a:r>
            <a:r>
              <a:rPr lang="en-US" altLang="ko-KR" dirty="0" smtClean="0"/>
              <a:t>Sector </a:t>
            </a:r>
            <a:r>
              <a:rPr lang="ko-KR" altLang="en-US" dirty="0" smtClean="0"/>
              <a:t>번호와 각 </a:t>
            </a:r>
            <a:r>
              <a:rPr lang="en-US" altLang="ko-KR" dirty="0" smtClean="0"/>
              <a:t>Sector </a:t>
            </a:r>
            <a:r>
              <a:rPr lang="ko-KR" altLang="en-US" dirty="0" smtClean="0"/>
              <a:t>별 </a:t>
            </a:r>
            <a:r>
              <a:rPr lang="en-US" altLang="ko-KR" dirty="0" smtClean="0"/>
              <a:t>Password</a:t>
            </a:r>
            <a:r>
              <a:rPr lang="ko-KR" altLang="en-US" dirty="0" smtClean="0"/>
              <a:t>가 일치 해야 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기본적인 </a:t>
            </a:r>
            <a:r>
              <a:rPr lang="en-US" altLang="ko-KR" dirty="0" smtClean="0"/>
              <a:t>Password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"</a:t>
            </a:r>
            <a:r>
              <a:rPr lang="en-US" altLang="ko-KR" dirty="0" err="1" smtClean="0"/>
              <a:t>ffffffffffff</a:t>
            </a:r>
            <a:r>
              <a:rPr lang="en-US" altLang="ko-KR" dirty="0" smtClean="0"/>
              <a:t>”</a:t>
            </a:r>
          </a:p>
          <a:p>
            <a:pPr lvl="1"/>
            <a:r>
              <a:rPr lang="en-US" altLang="ko-KR" dirty="0" err="1" smtClean="0"/>
              <a:t>sSector</a:t>
            </a:r>
            <a:r>
              <a:rPr lang="en-US" altLang="ko-KR" dirty="0" smtClean="0"/>
              <a:t> </a:t>
            </a:r>
            <a:r>
              <a:rPr lang="ko-KR" altLang="en-US" dirty="0" smtClean="0"/>
              <a:t>변수는 현재 읽어올 </a:t>
            </a:r>
            <a:r>
              <a:rPr lang="en-US" altLang="ko-KR" dirty="0" smtClean="0"/>
              <a:t>Sector </a:t>
            </a:r>
            <a:r>
              <a:rPr lang="ko-KR" altLang="en-US" dirty="0" smtClean="0"/>
              <a:t>번호를 저장하는 변수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sPassword</a:t>
            </a:r>
            <a:r>
              <a:rPr lang="en-US" altLang="ko-KR" dirty="0" smtClean="0"/>
              <a:t> </a:t>
            </a:r>
            <a:r>
              <a:rPr lang="ko-KR" altLang="en-US" dirty="0" smtClean="0"/>
              <a:t>변수는 현재 읽어올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Password</a:t>
            </a:r>
            <a:r>
              <a:rPr lang="ko-KR" altLang="en-US" dirty="0" smtClean="0"/>
              <a:t>를 저장하는 변수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UID</a:t>
            </a:r>
            <a:r>
              <a:rPr lang="ko-KR" altLang="en-US" dirty="0" smtClean="0"/>
              <a:t>를 읽어 올 때와 마찬가지로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OnData</a:t>
            </a:r>
            <a:r>
              <a:rPr lang="en-US" altLang="ko-KR" dirty="0" smtClean="0"/>
              <a:t> </a:t>
            </a:r>
            <a:r>
              <a:rPr lang="ko-KR" altLang="en-US" dirty="0" smtClean="0"/>
              <a:t>함수에 다음과 </a:t>
            </a:r>
            <a:r>
              <a:rPr lang="ko-KR" altLang="en-US" smtClean="0"/>
              <a:t>같이 구현하여 </a:t>
            </a:r>
            <a:r>
              <a:rPr lang="ko-KR" altLang="en-US" dirty="0" smtClean="0"/>
              <a:t>읽어온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데이터를 출력 할 수 있습니다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85830" y="4288504"/>
            <a:ext cx="6572339" cy="14773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b="1" dirty="0" smtClean="0"/>
          </a:p>
          <a:p>
            <a:r>
              <a:rPr lang="en-US" b="1" dirty="0" smtClean="0"/>
              <a:t>Private </a:t>
            </a:r>
            <a:r>
              <a:rPr lang="en-US" b="1" dirty="0" smtClean="0"/>
              <a:t>Sub NeoRF13Ocx1_OnData(</a:t>
            </a:r>
            <a:r>
              <a:rPr lang="en-US" b="1" dirty="0" err="1" smtClean="0"/>
              <a:t>ByVal</a:t>
            </a:r>
            <a:r>
              <a:rPr lang="en-US" b="1" dirty="0" smtClean="0"/>
              <a:t> </a:t>
            </a:r>
            <a:r>
              <a:rPr lang="en-US" b="1" dirty="0" err="1" smtClean="0"/>
              <a:t>sData</a:t>
            </a:r>
            <a:r>
              <a:rPr lang="en-US" b="1" dirty="0" smtClean="0"/>
              <a:t> As String)</a:t>
            </a:r>
          </a:p>
          <a:p>
            <a:r>
              <a:rPr lang="en-US" b="1" dirty="0" smtClean="0"/>
              <a:t>    </a:t>
            </a:r>
            <a:r>
              <a:rPr lang="en-US" b="1" dirty="0" err="1" smtClean="0"/>
              <a:t>lstUID.AddItem</a:t>
            </a:r>
            <a:r>
              <a:rPr lang="en-US" b="1" dirty="0" smtClean="0"/>
              <a:t> (</a:t>
            </a:r>
            <a:r>
              <a:rPr lang="en-US" b="1" dirty="0" err="1" smtClean="0"/>
              <a:t>sData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End </a:t>
            </a:r>
            <a:r>
              <a:rPr lang="en-US" b="1" dirty="0" smtClean="0"/>
              <a:t>Sub</a:t>
            </a:r>
          </a:p>
          <a:p>
            <a:endParaRPr lang="ko-KR" altLang="en-US" dirty="0" err="1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Read Sector </a:t>
            </a:r>
            <a:r>
              <a:rPr lang="ko-KR" altLang="en-US" dirty="0" smtClean="0"/>
              <a:t>버튼을 클릭하고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를 리더기에 접촉하면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아래와 같이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에  저장되어 있는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의 정보를 읽옴</a:t>
            </a:r>
            <a:endParaRPr lang="ko-KR" alt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33047424" descr="DRW000007fc08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4660" y="2808279"/>
            <a:ext cx="3154680" cy="2503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ko-KR" altLang="en-US" dirty="0" smtClean="0"/>
              <a:t>각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에 데이터를 입력하는 </a:t>
            </a:r>
            <a:r>
              <a:rPr lang="ko-KR" altLang="en-US" dirty="0" smtClean="0"/>
              <a:t>프로그램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Sector</a:t>
            </a:r>
            <a:r>
              <a:rPr lang="ko-KR" altLang="en-US" dirty="0" smtClean="0"/>
              <a:t>에 </a:t>
            </a:r>
            <a:r>
              <a:rPr lang="ko-KR" altLang="en-US" dirty="0" smtClean="0"/>
              <a:t>데이터를 </a:t>
            </a:r>
            <a:r>
              <a:rPr lang="ko-KR" altLang="en-US" dirty="0" smtClean="0"/>
              <a:t>입력 할 때도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각각의 </a:t>
            </a:r>
            <a:r>
              <a:rPr lang="en-US" altLang="ko-KR" dirty="0" smtClean="0"/>
              <a:t>Sector </a:t>
            </a:r>
            <a:r>
              <a:rPr lang="ko-KR" altLang="en-US" dirty="0" smtClean="0"/>
              <a:t>번호와 </a:t>
            </a:r>
            <a:r>
              <a:rPr lang="ko-KR" altLang="en-US" dirty="0" smtClean="0"/>
              <a:t>비밀번호 필요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Sector</a:t>
            </a:r>
            <a:r>
              <a:rPr lang="ko-KR" altLang="en-US" dirty="0" smtClean="0"/>
              <a:t>에 데이터를 입력 할 때는 </a:t>
            </a:r>
            <a:r>
              <a:rPr lang="en-US" altLang="ko-KR" dirty="0" smtClean="0"/>
              <a:t>Write Sector </a:t>
            </a:r>
            <a:r>
              <a:rPr lang="ko-KR" altLang="en-US" dirty="0" smtClean="0"/>
              <a:t>버튼 이용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85830" y="2698740"/>
            <a:ext cx="6572339" cy="397031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/>
              <a:t>Private </a:t>
            </a:r>
            <a:r>
              <a:rPr lang="en-US" b="1" dirty="0" smtClean="0"/>
              <a:t>Sub </a:t>
            </a:r>
            <a:r>
              <a:rPr lang="en-US" b="1" dirty="0" err="1" smtClean="0"/>
              <a:t>btnWriteSector_Click</a:t>
            </a:r>
            <a:r>
              <a:rPr lang="en-US" b="1" dirty="0" smtClean="0"/>
              <a:t>()</a:t>
            </a:r>
          </a:p>
          <a:p>
            <a:r>
              <a:rPr lang="en-US" b="1" dirty="0" smtClean="0"/>
              <a:t>    Dim </a:t>
            </a:r>
            <a:r>
              <a:rPr lang="en-US" b="1" dirty="0" err="1" smtClean="0"/>
              <a:t>sSector</a:t>
            </a:r>
            <a:r>
              <a:rPr lang="en-US" b="1" dirty="0" smtClean="0"/>
              <a:t> As String</a:t>
            </a:r>
          </a:p>
          <a:p>
            <a:r>
              <a:rPr lang="en-US" b="1" dirty="0" smtClean="0"/>
              <a:t>    Dim </a:t>
            </a:r>
            <a:r>
              <a:rPr lang="en-US" b="1" dirty="0" err="1" smtClean="0"/>
              <a:t>sPassword</a:t>
            </a:r>
            <a:r>
              <a:rPr lang="en-US" b="1" dirty="0" smtClean="0"/>
              <a:t> As String</a:t>
            </a:r>
          </a:p>
          <a:p>
            <a:r>
              <a:rPr lang="en-US" b="1" dirty="0" smtClean="0"/>
              <a:t>    Dim </a:t>
            </a:r>
            <a:r>
              <a:rPr lang="en-US" b="1" dirty="0" err="1" smtClean="0"/>
              <a:t>sWriteData</a:t>
            </a:r>
            <a:r>
              <a:rPr lang="en-US" b="1" dirty="0" smtClean="0"/>
              <a:t> As String</a:t>
            </a:r>
          </a:p>
          <a:p>
            <a:r>
              <a:rPr lang="en-US" b="1" dirty="0" smtClean="0"/>
              <a:t>    </a:t>
            </a:r>
          </a:p>
          <a:p>
            <a:r>
              <a:rPr lang="en-US" b="1" dirty="0" smtClean="0"/>
              <a:t>    </a:t>
            </a:r>
            <a:r>
              <a:rPr lang="en-US" b="1" dirty="0" err="1" smtClean="0"/>
              <a:t>sSector</a:t>
            </a:r>
            <a:r>
              <a:rPr lang="en-US" b="1" dirty="0" smtClean="0"/>
              <a:t> = </a:t>
            </a:r>
            <a:r>
              <a:rPr lang="en-US" b="1" dirty="0" err="1" smtClean="0"/>
              <a:t>txtSector.Text</a:t>
            </a:r>
            <a:r>
              <a:rPr lang="en-US" b="1" dirty="0" smtClean="0"/>
              <a:t>    </a:t>
            </a:r>
          </a:p>
          <a:p>
            <a:r>
              <a:rPr lang="en-US" b="1" dirty="0" smtClean="0"/>
              <a:t>    </a:t>
            </a:r>
            <a:r>
              <a:rPr lang="en-US" b="1" dirty="0" err="1" smtClean="0"/>
              <a:t>sPassword</a:t>
            </a:r>
            <a:r>
              <a:rPr lang="en-US" b="1" dirty="0" smtClean="0"/>
              <a:t> = </a:t>
            </a:r>
            <a:r>
              <a:rPr lang="en-US" b="1" dirty="0" err="1" smtClean="0"/>
              <a:t>txtPassword.Text</a:t>
            </a:r>
            <a:endParaRPr lang="en-US" b="1" dirty="0" smtClean="0"/>
          </a:p>
          <a:p>
            <a:r>
              <a:rPr lang="en-US" b="1" dirty="0" smtClean="0"/>
              <a:t>    </a:t>
            </a:r>
            <a:r>
              <a:rPr lang="en-US" b="1" dirty="0" err="1" smtClean="0"/>
              <a:t>sWriteData</a:t>
            </a:r>
            <a:r>
              <a:rPr lang="en-US" b="1" dirty="0" smtClean="0"/>
              <a:t> = txtData1.Text + txtData2.Text + txtData3.Text + txtData4.Text + txtData5.Text + txtData6.Text </a:t>
            </a:r>
          </a:p>
          <a:p>
            <a:r>
              <a:rPr lang="en-US" b="1" dirty="0" smtClean="0"/>
              <a:t>    </a:t>
            </a:r>
          </a:p>
          <a:p>
            <a:r>
              <a:rPr lang="en-US" b="1" dirty="0" smtClean="0"/>
              <a:t>    Call NeoRF13Ocx1.Sector_Write(</a:t>
            </a:r>
            <a:r>
              <a:rPr lang="en-US" b="1" dirty="0" err="1" smtClean="0"/>
              <a:t>sSector</a:t>
            </a:r>
            <a:r>
              <a:rPr lang="en-US" b="1" dirty="0" smtClean="0"/>
              <a:t>, </a:t>
            </a:r>
            <a:r>
              <a:rPr lang="en-US" b="1" dirty="0" err="1" smtClean="0"/>
              <a:t>sWriteData</a:t>
            </a:r>
            <a:r>
              <a:rPr lang="en-US" b="1" dirty="0" smtClean="0"/>
              <a:t>, </a:t>
            </a:r>
            <a:r>
              <a:rPr lang="en-US" b="1" dirty="0" err="1" smtClean="0"/>
              <a:t>sPassword</a:t>
            </a:r>
            <a:r>
              <a:rPr lang="en-US" b="1" dirty="0" smtClean="0"/>
              <a:t>)</a:t>
            </a:r>
          </a:p>
          <a:p>
            <a:r>
              <a:rPr lang="en-US" b="1" dirty="0" smtClean="0"/>
              <a:t>            </a:t>
            </a:r>
          </a:p>
          <a:p>
            <a:r>
              <a:rPr lang="en-US" b="1" dirty="0" smtClean="0"/>
              <a:t>End Sub</a:t>
            </a:r>
            <a:endParaRPr lang="ko-KR" altLang="en-US" b="1" dirty="0" err="1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dirty="0" err="1" smtClean="0"/>
              <a:t>sSector</a:t>
            </a:r>
            <a:r>
              <a:rPr lang="en-US" altLang="ko-KR" dirty="0" smtClean="0"/>
              <a:t> </a:t>
            </a:r>
            <a:r>
              <a:rPr lang="ko-KR" altLang="en-US" dirty="0" smtClean="0"/>
              <a:t>변수는 저장할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의 번호가 들어가는 </a:t>
            </a:r>
            <a:r>
              <a:rPr lang="ko-KR" altLang="en-US" dirty="0" smtClean="0"/>
              <a:t>변수</a:t>
            </a:r>
            <a:r>
              <a:rPr lang="en-US" altLang="ko-KR" dirty="0" smtClean="0"/>
              <a:t> </a:t>
            </a:r>
          </a:p>
          <a:p>
            <a:pPr lvl="1"/>
            <a:r>
              <a:rPr lang="en-US" altLang="ko-KR" dirty="0" err="1" smtClean="0"/>
              <a:t>sPassword</a:t>
            </a:r>
            <a:r>
              <a:rPr lang="en-US" altLang="ko-KR" dirty="0" smtClean="0"/>
              <a:t> </a:t>
            </a:r>
            <a:r>
              <a:rPr lang="ko-KR" altLang="en-US" dirty="0" smtClean="0"/>
              <a:t>변수는 현재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의 비밀번호를 저장할 </a:t>
            </a:r>
            <a:r>
              <a:rPr lang="ko-KR" altLang="en-US" dirty="0" smtClean="0"/>
              <a:t>변수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dirty="0" smtClean="0"/>
              <a:t>비밀번호는 </a:t>
            </a:r>
            <a:r>
              <a:rPr lang="ko-KR" altLang="en-US" dirty="0" smtClean="0"/>
              <a:t>기본 </a:t>
            </a:r>
            <a:r>
              <a:rPr lang="en-US" altLang="ko-KR" dirty="0" smtClean="0"/>
              <a:t>'</a:t>
            </a:r>
            <a:r>
              <a:rPr lang="en-US" altLang="ko-KR" dirty="0" err="1" smtClean="0"/>
              <a:t>ffffffffffff</a:t>
            </a:r>
            <a:r>
              <a:rPr lang="en-US" altLang="ko-KR" dirty="0" smtClean="0"/>
              <a:t>‘(12)</a:t>
            </a:r>
          </a:p>
          <a:p>
            <a:pPr lvl="1"/>
            <a:r>
              <a:rPr lang="en-US" altLang="ko-KR" dirty="0" err="1" smtClean="0"/>
              <a:t>sWriteData</a:t>
            </a:r>
            <a:r>
              <a:rPr lang="en-US" altLang="ko-KR" dirty="0" smtClean="0"/>
              <a:t> </a:t>
            </a:r>
            <a:r>
              <a:rPr lang="ko-KR" altLang="en-US" dirty="0" smtClean="0"/>
              <a:t>변수는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에 입력할 데이터를 저장하는 </a:t>
            </a:r>
            <a:r>
              <a:rPr lang="ko-KR" altLang="en-US" dirty="0" smtClean="0"/>
              <a:t>변수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Sector</a:t>
            </a:r>
            <a:r>
              <a:rPr lang="ko-KR" altLang="en-US" dirty="0" smtClean="0"/>
              <a:t>에서 데이터를 읽어 올 때와 마찬가지로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데이터를 저장할 때에도 </a:t>
            </a:r>
            <a:r>
              <a:rPr lang="en-US" altLang="ko-KR" dirty="0" smtClean="0"/>
              <a:t>Sector </a:t>
            </a:r>
            <a:r>
              <a:rPr lang="ko-KR" altLang="en-US" dirty="0" smtClean="0"/>
              <a:t>번호와 </a:t>
            </a:r>
            <a:r>
              <a:rPr lang="en-US" altLang="ko-KR" dirty="0" smtClean="0"/>
              <a:t>Password </a:t>
            </a:r>
            <a:r>
              <a:rPr lang="ko-KR" altLang="en-US" dirty="0" smtClean="0"/>
              <a:t>가 </a:t>
            </a:r>
            <a:r>
              <a:rPr lang="ko-KR" altLang="en-US" dirty="0" smtClean="0"/>
              <a:t>필요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Sector</a:t>
            </a:r>
            <a:r>
              <a:rPr lang="ko-KR" altLang="en-US" dirty="0" smtClean="0"/>
              <a:t>에 데이터를 성공적으로 입력하게 되면 아래 그림과 같이 “</a:t>
            </a:r>
            <a:r>
              <a:rPr lang="en-US" altLang="ko-KR" dirty="0" smtClean="0"/>
              <a:t>Write OK" </a:t>
            </a:r>
            <a:r>
              <a:rPr lang="ko-KR" altLang="en-US" dirty="0" smtClean="0"/>
              <a:t>메시지가 뜸</a:t>
            </a:r>
            <a:endParaRPr lang="ko-KR" altLang="en-US" dirty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00</a:t>
            </a:r>
            <a:r>
              <a:rPr lang="ko-KR" altLang="en-US" dirty="0" smtClean="0"/>
              <a:t>째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의 정보가 저장되는 공간이므로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데이터가 입력</a:t>
            </a:r>
            <a:r>
              <a:rPr lang="en-US" altLang="ko-KR" dirty="0" smtClean="0"/>
              <a:t>․</a:t>
            </a:r>
            <a:r>
              <a:rPr lang="ko-KR" altLang="en-US" dirty="0" smtClean="0"/>
              <a:t>변경되지 </a:t>
            </a:r>
            <a:r>
              <a:rPr lang="ko-KR" altLang="en-US" dirty="0" smtClean="0"/>
              <a:t>않음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Sector</a:t>
            </a:r>
            <a:r>
              <a:rPr lang="ko-KR" altLang="en-US" dirty="0" smtClean="0"/>
              <a:t>의 저장은 </a:t>
            </a:r>
            <a:r>
              <a:rPr lang="en-US" altLang="ko-KR" dirty="0" smtClean="0"/>
              <a:t>01</a:t>
            </a:r>
            <a:r>
              <a:rPr lang="ko-KR" altLang="en-US" dirty="0" smtClean="0"/>
              <a:t>번지부터 가능합니다</a:t>
            </a:r>
            <a:r>
              <a:rPr lang="en-US" altLang="ko-KR" dirty="0" smtClean="0"/>
              <a:t>.</a:t>
            </a:r>
            <a:endParaRPr lang="ko-KR" altLang="en-US" dirty="0" smtClean="0"/>
          </a:p>
        </p:txBody>
      </p:sp>
      <p:pic>
        <p:nvPicPr>
          <p:cNvPr id="4" name="_x133046384" descr="EMB000007fc084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6012" y="1238220"/>
            <a:ext cx="4371975" cy="3476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각 섹터</a:t>
            </a:r>
            <a:r>
              <a:rPr lang="en-US" altLang="ko-KR" dirty="0" smtClean="0"/>
              <a:t>/Block</a:t>
            </a:r>
            <a:r>
              <a:rPr lang="ko-KR" altLang="en-US" dirty="0" smtClean="0"/>
              <a:t> 별로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입력 및 출력을 이용한 실습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dirty="0" smtClean="0"/>
              <a:t>Programming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Library (OCX)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OCX</a:t>
            </a:r>
            <a:r>
              <a:rPr lang="ko-KR" altLang="en-US" dirty="0" smtClean="0"/>
              <a:t>파일 등록방법</a:t>
            </a:r>
            <a:r>
              <a:rPr lang="en-US" altLang="ko-KR" dirty="0" smtClean="0"/>
              <a:t>(Install)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57213" y="2187558"/>
            <a:ext cx="7229574" cy="36933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시작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실행 </a:t>
            </a:r>
            <a:r>
              <a:rPr lang="en-US" altLang="ko-KR" b="1" dirty="0" smtClean="0"/>
              <a:t>- Regsvr32 c:\OCX </a:t>
            </a:r>
            <a:r>
              <a:rPr lang="ko-KR" altLang="en-US" b="1" dirty="0" smtClean="0"/>
              <a:t>파일 위치</a:t>
            </a:r>
            <a:r>
              <a:rPr lang="en-US" altLang="ko-KR" b="1" dirty="0" smtClean="0"/>
              <a:t>\NeoRF13Ocxs.ocx</a:t>
            </a:r>
            <a:endParaRPr lang="ko-KR" altLang="en-US" b="1" dirty="0" smtClean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8913" name="_x133736432" descr="EMB000011a86659"/>
          <p:cNvPicPr>
            <a:picLocks noChangeAspect="1" noChangeArrowheads="1"/>
          </p:cNvPicPr>
          <p:nvPr/>
        </p:nvPicPr>
        <p:blipFill>
          <a:blip r:embed="rId2"/>
          <a:srcRect b="39894"/>
          <a:stretch>
            <a:fillRect/>
          </a:stretch>
        </p:blipFill>
        <p:spPr bwMode="auto">
          <a:xfrm>
            <a:off x="1992630" y="2881305"/>
            <a:ext cx="5158740" cy="2024394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8915" name="_x133734032" descr="EMB000011a866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7540" y="5035572"/>
            <a:ext cx="2788920" cy="998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dirty="0" smtClean="0"/>
              <a:t>Programming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Daemon Program</a:t>
            </a:r>
          </a:p>
          <a:p>
            <a:pPr lvl="1"/>
            <a:r>
              <a:rPr lang="en-US" altLang="ko-KR" dirty="0" smtClean="0"/>
              <a:t>RFID</a:t>
            </a:r>
            <a:r>
              <a:rPr lang="ko-KR" altLang="en-US" dirty="0" smtClean="0"/>
              <a:t>를 사용하기 위해서는 </a:t>
            </a:r>
            <a:r>
              <a:rPr lang="en-US" altLang="ko-KR" dirty="0" err="1" smtClean="0"/>
              <a:t>RFID_SvrMon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프로그램이 항상 실행되어 있어야 함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RFID_SvrMon.exe </a:t>
            </a:r>
            <a:r>
              <a:rPr lang="ko-KR" altLang="en-US" dirty="0" smtClean="0"/>
              <a:t>파일을 실행시키면 작업표시줄로 내려갑니다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err="1" smtClean="0"/>
              <a:t>RFID_SvrMon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프로그램은 항상 프로세스에 상주하여 단말기로부터 들어오는 데이터를 실시간으로 컴퓨터로 전달해주는 역할</a:t>
            </a:r>
            <a:endParaRPr lang="ko-KR" altLang="en-US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985" name="_x133736192" descr="EMB000011a866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9360" y="3684591"/>
            <a:ext cx="4145280" cy="1722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</a:p>
          <a:p>
            <a:pPr lvl="1"/>
            <a:r>
              <a:rPr lang="ko-KR" altLang="en-US" dirty="0" smtClean="0"/>
              <a:t>본 강좌는 </a:t>
            </a:r>
            <a:r>
              <a:rPr lang="en-US" altLang="ko-KR" dirty="0" smtClean="0"/>
              <a:t>Visual Basic 6.0</a:t>
            </a:r>
            <a:r>
              <a:rPr lang="ko-KR" altLang="en-US" dirty="0" smtClean="0"/>
              <a:t>을 이용해서 실습을 하고자 한다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Visual Basic 6.0</a:t>
            </a:r>
            <a:r>
              <a:rPr lang="ko-KR" altLang="en-US" dirty="0" smtClean="0"/>
              <a:t>을 실행 시킵니다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35061968" descr="EMB00001ff8b6c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</a:p>
          <a:p>
            <a:pPr lvl="1"/>
            <a:r>
              <a:rPr lang="ko-KR" altLang="en-US" dirty="0" smtClean="0"/>
              <a:t>새 프로젝트 창 </a:t>
            </a:r>
            <a:r>
              <a:rPr lang="en-US" altLang="ko-KR" dirty="0" smtClean="0"/>
              <a:t>-</a:t>
            </a:r>
            <a:r>
              <a:rPr lang="ko-KR" altLang="en-US" dirty="0" smtClean="0"/>
              <a:t> 표준 </a:t>
            </a:r>
            <a:r>
              <a:rPr lang="en-US" altLang="ko-KR" dirty="0" smtClean="0"/>
              <a:t>EXE </a:t>
            </a:r>
            <a:r>
              <a:rPr lang="ko-KR" altLang="en-US" dirty="0" smtClean="0"/>
              <a:t>선택</a:t>
            </a:r>
            <a:endParaRPr lang="en-US" altLang="ko-KR" dirty="0" smtClean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1745" name="_x135063808" descr="EMB00001ff8b6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</a:p>
          <a:p>
            <a:pPr lvl="1"/>
            <a:r>
              <a:rPr lang="en-US" altLang="ko-KR" dirty="0" smtClean="0"/>
              <a:t>NeoRF13Ocxs.ocx </a:t>
            </a:r>
          </a:p>
          <a:p>
            <a:pPr lvl="1"/>
            <a:r>
              <a:rPr lang="ko-KR" altLang="en-US" dirty="0" smtClean="0"/>
              <a:t>프로젝트</a:t>
            </a:r>
            <a:r>
              <a:rPr lang="en-US" altLang="ko-KR" dirty="0" smtClean="0"/>
              <a:t>(P) – </a:t>
            </a:r>
            <a:r>
              <a:rPr lang="ko-KR" altLang="en-US" dirty="0" smtClean="0"/>
              <a:t>구성요소 창에서 </a:t>
            </a:r>
            <a:r>
              <a:rPr lang="en-US" altLang="ko-KR" dirty="0" smtClean="0"/>
              <a:t>NeoRF13Ocxs Library</a:t>
            </a:r>
            <a:endParaRPr lang="ko-KR" altLang="en-US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769" name="_x135061888" descr="EMB00001ff8b6c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771" name="_x135062688" descr="EMB00001ff8b6c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4273" y="3381058"/>
            <a:ext cx="3558540" cy="2964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</a:p>
          <a:p>
            <a:endParaRPr lang="ko-KR" altLang="en-US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3793" name="_x135062768" descr="DRW00001ff8b6c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390" y="2479662"/>
            <a:ext cx="5941219" cy="3679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UID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Tag</a:t>
            </a:r>
            <a:r>
              <a:rPr lang="ko-KR" altLang="en-US" dirty="0" smtClean="0"/>
              <a:t>에 입력되어 있는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정보를 조회하는 프로그램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Control </a:t>
            </a:r>
            <a:r>
              <a:rPr lang="ko-KR" altLang="en-US" dirty="0" smtClean="0"/>
              <a:t>속성</a:t>
            </a:r>
            <a:endParaRPr lang="en-US" altLang="ko-KR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803886" y="2881305"/>
          <a:ext cx="5536228" cy="164211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62010"/>
                <a:gridCol w="1423070"/>
                <a:gridCol w="1279779"/>
                <a:gridCol w="1671369"/>
              </a:tblGrid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객 체 명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이 름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속 성 명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변 경 값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Label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lbUID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Command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btnReadUID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Read 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List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lstUID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NeoRF13Ocx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NeoRF13Ocx1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1919</TotalTime>
  <Words>811</Words>
  <Application>Microsoft Office PowerPoint</Application>
  <PresentationFormat>화면 슬라이드 쇼(4:3)</PresentationFormat>
  <Paragraphs>237</Paragraphs>
  <Slides>26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27" baseType="lpstr">
      <vt:lpstr>iai</vt:lpstr>
      <vt:lpstr>RFID Programming  (RFID 사용방법)</vt:lpstr>
      <vt:lpstr>Contents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RFID Programming</dc:title>
  <dc:creator>Namseok Choi</dc:creator>
  <cp:keywords>RFID ,Visual Basic</cp:keywords>
  <cp:lastModifiedBy>Choi Namseok</cp:lastModifiedBy>
  <cp:revision>162</cp:revision>
  <dcterms:created xsi:type="dcterms:W3CDTF">2009-08-27T02:09:45Z</dcterms:created>
  <dcterms:modified xsi:type="dcterms:W3CDTF">2010-03-29T02:08:24Z</dcterms:modified>
</cp:coreProperties>
</file>