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7"/>
  </p:notesMasterIdLst>
  <p:sldIdLst>
    <p:sldId id="256" r:id="rId2"/>
    <p:sldId id="257" r:id="rId3"/>
    <p:sldId id="353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63" r:id="rId13"/>
    <p:sldId id="362" r:id="rId14"/>
    <p:sldId id="364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4" r:id="rId24"/>
    <p:sldId id="375" r:id="rId25"/>
    <p:sldId id="376" r:id="rId26"/>
    <p:sldId id="377" r:id="rId27"/>
    <p:sldId id="378" r:id="rId28"/>
    <p:sldId id="379" r:id="rId29"/>
    <p:sldId id="380" r:id="rId30"/>
    <p:sldId id="381" r:id="rId31"/>
    <p:sldId id="373" r:id="rId32"/>
    <p:sldId id="382" r:id="rId33"/>
    <p:sldId id="385" r:id="rId34"/>
    <p:sldId id="386" r:id="rId35"/>
    <p:sldId id="387" r:id="rId36"/>
    <p:sldId id="383" r:id="rId37"/>
    <p:sldId id="388" r:id="rId38"/>
    <p:sldId id="389" r:id="rId39"/>
    <p:sldId id="390" r:id="rId40"/>
    <p:sldId id="391" r:id="rId41"/>
    <p:sldId id="392" r:id="rId42"/>
    <p:sldId id="384" r:id="rId43"/>
    <p:sldId id="393" r:id="rId44"/>
    <p:sldId id="394" r:id="rId45"/>
    <p:sldId id="395" r:id="rId46"/>
    <p:sldId id="396" r:id="rId47"/>
    <p:sldId id="397" r:id="rId48"/>
    <p:sldId id="398" r:id="rId49"/>
    <p:sldId id="399" r:id="rId50"/>
    <p:sldId id="400" r:id="rId51"/>
    <p:sldId id="401" r:id="rId52"/>
    <p:sldId id="402" r:id="rId53"/>
    <p:sldId id="403" r:id="rId54"/>
    <p:sldId id="404" r:id="rId55"/>
    <p:sldId id="405" r:id="rId5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0" d="100"/>
          <a:sy n="100" d="100"/>
        </p:scale>
        <p:origin x="-1860" y="-90"/>
      </p:cViewPr>
      <p:guideLst>
        <p:guide orient="horz" pos="2160"/>
        <p:guide orient="horz" pos="3997"/>
        <p:guide orient="horz" pos="3884"/>
        <p:guide pos="2880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11878-5FB5-4FDE-9369-AB83D37F9C68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25795-607C-4655-82E3-8EA5F758AF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</a:t>
            </a:r>
            <a:r>
              <a:rPr lang="en-US" altLang="ko-KR" sz="900" dirty="0" smtClean="0">
                <a:solidFill>
                  <a:schemeClr val="tx2"/>
                </a:solidFill>
                <a:latin typeface="Verdana" pitchFamily="34" charset="0"/>
                <a:ea typeface="+mn-ea"/>
              </a:rPr>
              <a:t>2010,  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RFID Programming</a:t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출결관리 프로그램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2010. </a:t>
            </a:r>
            <a:r>
              <a:rPr lang="en-US" altLang="ko-KR" dirty="0" smtClean="0"/>
              <a:t>04. 13</a:t>
            </a:r>
            <a:endParaRPr lang="en-US" altLang="ko-KR" dirty="0" smtClean="0"/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Database Design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새 데이터 베이스를 선택하겠습니다</a:t>
            </a:r>
            <a:r>
              <a:rPr lang="en-US" altLang="ko-KR" dirty="0" smtClean="0"/>
              <a:t>.Office 2007 </a:t>
            </a:r>
            <a:r>
              <a:rPr lang="ko-KR" altLang="en-US" dirty="0" smtClean="0"/>
              <a:t>버전의 경우는 우측과 같이 데이터베이스의 이름을 정하는 프레임이 나타납니다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</a:t>
            </a:r>
            <a:r>
              <a:rPr lang="en-US" altLang="ko-KR" dirty="0" smtClean="0"/>
              <a:t>, 2007 </a:t>
            </a:r>
            <a:r>
              <a:rPr lang="ko-KR" altLang="en-US" dirty="0" err="1" smtClean="0"/>
              <a:t>버젼에서는</a:t>
            </a:r>
            <a:r>
              <a:rPr lang="ko-KR" altLang="en-US" dirty="0" smtClean="0"/>
              <a:t> 기본적으로 </a:t>
            </a:r>
            <a:r>
              <a:rPr lang="en-US" altLang="ko-KR" dirty="0" smtClean="0"/>
              <a:t>.</a:t>
            </a:r>
            <a:r>
              <a:rPr lang="en-US" altLang="ko-KR" dirty="0" err="1" smtClean="0"/>
              <a:t>accdb</a:t>
            </a:r>
            <a:r>
              <a:rPr lang="ko-KR" altLang="en-US" dirty="0" smtClean="0"/>
              <a:t>의 파일로 저장이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옆의 폴더열기 부분을 클릭하여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호환성이 높은 </a:t>
            </a:r>
            <a:r>
              <a:rPr lang="en-US" altLang="ko-KR" dirty="0" smtClean="0"/>
              <a:t>.</a:t>
            </a:r>
            <a:r>
              <a:rPr lang="en-US" altLang="ko-KR" dirty="0" err="1" smtClean="0"/>
              <a:t>mdb</a:t>
            </a:r>
            <a:r>
              <a:rPr lang="ko-KR" altLang="en-US" dirty="0" smtClean="0"/>
              <a:t>형식으로 저장을 하겠습니다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이렇게 하면 이전 버전인 </a:t>
            </a:r>
            <a:r>
              <a:rPr lang="en-US" altLang="ko-KR" dirty="0" smtClean="0"/>
              <a:t>2003</a:t>
            </a:r>
            <a:r>
              <a:rPr lang="ko-KR" altLang="en-US" dirty="0" smtClean="0"/>
              <a:t>에서도 작업을 할 수 있습니다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8087728" descr="DRW0000072472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440" y="3319461"/>
            <a:ext cx="5146675" cy="3467100"/>
          </a:xfrm>
          <a:prstGeom prst="rect">
            <a:avLst/>
          </a:prstGeom>
          <a:noFill/>
        </p:spPr>
      </p:pic>
      <p:pic>
        <p:nvPicPr>
          <p:cNvPr id="5" name="_x128086608" descr="EMB00000724725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5499" y="3940182"/>
            <a:ext cx="3657600" cy="205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Database Design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Database</a:t>
            </a:r>
            <a:r>
              <a:rPr lang="ko-KR" altLang="en-US" dirty="0" smtClean="0"/>
              <a:t>의 이름을 </a:t>
            </a:r>
            <a:r>
              <a:rPr lang="en-US" altLang="ko-KR" dirty="0" smtClean="0"/>
              <a:t>KIT_Attendance.mdb</a:t>
            </a:r>
            <a:r>
              <a:rPr lang="ko-KR" altLang="en-US" dirty="0" smtClean="0"/>
              <a:t>라고 적고 만들기를 하시면 아래 그림과 같이 </a:t>
            </a:r>
            <a:r>
              <a:rPr lang="en-US" altLang="ko-KR" dirty="0" smtClean="0"/>
              <a:t>DB</a:t>
            </a:r>
            <a:r>
              <a:rPr lang="ko-KR" altLang="en-US" dirty="0" smtClean="0"/>
              <a:t>의 테이블을 구성 할 수 있는 화면이 나타나게 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8131" name="_x128088768" descr="EMB00000724725d"/>
          <p:cNvPicPr>
            <a:picLocks noChangeAspect="1" noChangeArrowheads="1"/>
          </p:cNvPicPr>
          <p:nvPr/>
        </p:nvPicPr>
        <p:blipFill>
          <a:blip r:embed="rId2"/>
          <a:srcRect b="34309"/>
          <a:stretch>
            <a:fillRect/>
          </a:stretch>
        </p:blipFill>
        <p:spPr bwMode="auto">
          <a:xfrm>
            <a:off x="482544" y="2289968"/>
            <a:ext cx="5146675" cy="2278063"/>
          </a:xfrm>
          <a:prstGeom prst="rect">
            <a:avLst/>
          </a:prstGeom>
          <a:noFill/>
        </p:spPr>
      </p:pic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8133" name="_x128089168" descr="EMB00000724725e"/>
          <p:cNvPicPr>
            <a:picLocks noChangeAspect="1" noChangeArrowheads="1"/>
          </p:cNvPicPr>
          <p:nvPr/>
        </p:nvPicPr>
        <p:blipFill>
          <a:blip r:embed="rId3"/>
          <a:srcRect b="16046"/>
          <a:stretch>
            <a:fillRect/>
          </a:stretch>
        </p:blipFill>
        <p:spPr bwMode="auto">
          <a:xfrm>
            <a:off x="3386138" y="3435350"/>
            <a:ext cx="5146675" cy="2909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Database Design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테이블의 디자인을 아래와 같이 설정하고 테이블 및 </a:t>
            </a:r>
            <a:r>
              <a:rPr lang="en-US" altLang="ko-KR" dirty="0" err="1" smtClean="0"/>
              <a:t>Databas</a:t>
            </a:r>
            <a:r>
              <a:rPr lang="ko-KR" altLang="en-US" dirty="0" smtClean="0"/>
              <a:t>를  저장합니다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975469" y="2280666"/>
          <a:ext cx="7193061" cy="229666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740369"/>
                <a:gridCol w="1277198"/>
                <a:gridCol w="1450887"/>
                <a:gridCol w="1593889"/>
                <a:gridCol w="1130718"/>
              </a:tblGrid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/>
                        <a:t>필드이름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/>
                        <a:t>데이터형식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필드크기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빈문자열 허용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내 용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/>
                        <a:t>nID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/>
                        <a:t>일련번호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정수</a:t>
                      </a:r>
                      <a:r>
                        <a:rPr lang="en-US" altLang="ko-KR" sz="1200" b="1"/>
                        <a:t>(</a:t>
                      </a:r>
                      <a:r>
                        <a:rPr lang="en-US" sz="1200" b="1"/>
                        <a:t>Long)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일련번호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strUID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/>
                        <a:t>텍스트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/>
                        <a:t>255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Tag UID</a:t>
                      </a:r>
                      <a:r>
                        <a:rPr lang="ko-KR" altLang="en-US" sz="1200" b="1"/>
                        <a:t>값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strStdNumber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/>
                        <a:t>텍스트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/>
                        <a:t>255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학 번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strName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텍스트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/>
                        <a:t>255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/>
                        <a:t>N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이 름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strPhone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텍스트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/>
                        <a:t>255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/>
                        <a:t>N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전화번호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strAddress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텍스트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255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/>
                        <a:t>Y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/>
                        <a:t>주 소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strDate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텍스트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255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/>
                        <a:t>등록일자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From Design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출결관리 프로그램은 기본적으로 두 개의 폼을 가지고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개인 정보 및 출결현황을 확인 할 수 있는 메인 폼과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사용자를 등록 할 수 있는 사용자 등록 폼으로 구성되어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우선 메인 폼을 디자인 해보겠습니다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50178" name="_x128089568" descr="EMB00000724725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1882" y="3011170"/>
            <a:ext cx="2977515" cy="3154680"/>
          </a:xfrm>
          <a:prstGeom prst="rect">
            <a:avLst/>
          </a:prstGeom>
          <a:noFill/>
        </p:spPr>
      </p:pic>
      <p:pic>
        <p:nvPicPr>
          <p:cNvPr id="50177" name="_x128088208" descr="EMB0000072472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1578" y="3794130"/>
            <a:ext cx="2240280" cy="1463040"/>
          </a:xfrm>
          <a:prstGeom prst="rect">
            <a:avLst/>
          </a:prstGeom>
          <a:noFill/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From Design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57337"/>
            <a:ext cx="8229600" cy="4910138"/>
          </a:xfrm>
        </p:spPr>
        <p:txBody>
          <a:bodyPr/>
          <a:lstStyle/>
          <a:p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875482" y="1283786"/>
          <a:ext cx="7393035" cy="506145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673441"/>
                <a:gridCol w="1786104"/>
                <a:gridCol w="1713252"/>
                <a:gridCol w="2220238"/>
              </a:tblGrid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객 체 명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이 름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속 성 명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변 경 값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Label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lbMainUID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UID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Label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lbMainStdNum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학 번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Label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lbMainName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성 명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Label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lbMainIn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입실시간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Label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lbMainOut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퇴실시간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txtMainUID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txtMainStdNo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txtMainName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txtMainInTime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txtMainOutTIme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btnMainReadUID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Read UID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btnLoadInfo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Load Info.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btnCheckIn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입 실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btnCheckOut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Catption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퇴 시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btnRegist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Regist Students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btnAddField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AddField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btnExit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EXIT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NeoRF13Ocx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NeoRF13Ocx1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  <a:tr h="236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MSFlexGrid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grdData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Cols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37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47063" marR="47063" marT="13011" marB="13011" anchor="ctr"/>
                </a:tc>
              </a:tr>
            </a:tbl>
          </a:graphicData>
        </a:graphic>
      </p:graphicFrame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From Design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NeoRF13Ocx </a:t>
            </a:r>
            <a:r>
              <a:rPr lang="ko-KR" altLang="en-US" dirty="0" smtClean="0"/>
              <a:t>객체는 앞서 추가한 </a:t>
            </a:r>
            <a:r>
              <a:rPr lang="en-US" altLang="ko-KR" dirty="0" smtClean="0"/>
              <a:t>RFID</a:t>
            </a:r>
            <a:r>
              <a:rPr lang="ko-KR" altLang="en-US" dirty="0" smtClean="0"/>
              <a:t>를 사용할 수 있는 객체입니다</a:t>
            </a:r>
            <a:r>
              <a:rPr lang="en-US" altLang="ko-KR" dirty="0" smtClean="0"/>
              <a:t>.</a:t>
            </a:r>
            <a:r>
              <a:rPr lang="en-US" altLang="ko-KR" dirty="0" err="1" smtClean="0"/>
              <a:t>MSFlexGrid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의 정보를 보여주기 위해 사용한 객체입니다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기본적인 </a:t>
            </a:r>
            <a:r>
              <a:rPr lang="en-US" altLang="ko-KR" dirty="0" smtClean="0"/>
              <a:t>Visual Basic </a:t>
            </a:r>
            <a:r>
              <a:rPr lang="ko-KR" altLang="en-US" dirty="0" smtClean="0"/>
              <a:t>에는 제공이 되지 않으나 추가로 설치 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프로젝트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구성요소 </a:t>
            </a:r>
            <a:r>
              <a:rPr lang="en-US" altLang="ko-KR" dirty="0" smtClean="0"/>
              <a:t>- </a:t>
            </a:r>
            <a:r>
              <a:rPr lang="ko-KR" altLang="en-US" dirty="0" err="1" smtClean="0"/>
              <a:t>컨트롤탭에서</a:t>
            </a:r>
            <a:r>
              <a:rPr lang="ko-KR" altLang="en-US" dirty="0" smtClean="0"/>
              <a:t> </a:t>
            </a:r>
            <a:r>
              <a:rPr lang="en-US" altLang="ko-KR" dirty="0" smtClean="0"/>
              <a:t>Microsoft </a:t>
            </a:r>
            <a:r>
              <a:rPr lang="en-US" altLang="ko-KR" dirty="0" err="1" smtClean="0"/>
              <a:t>FlexGrid</a:t>
            </a:r>
            <a:r>
              <a:rPr lang="en-US" altLang="ko-KR" dirty="0" smtClean="0"/>
              <a:t> Control 6.0(SP6)</a:t>
            </a:r>
            <a:r>
              <a:rPr lang="ko-KR" altLang="en-US" dirty="0" smtClean="0"/>
              <a:t>을 선택 하면 </a:t>
            </a:r>
            <a:r>
              <a:rPr lang="en-US" altLang="ko-KR" dirty="0" err="1" smtClean="0"/>
              <a:t>MSFlexGrid</a:t>
            </a:r>
            <a:r>
              <a:rPr lang="en-US" altLang="ko-KR" dirty="0" smtClean="0"/>
              <a:t> </a:t>
            </a:r>
            <a:r>
              <a:rPr lang="ko-KR" altLang="en-US" dirty="0" smtClean="0"/>
              <a:t>컨트롤을 사용 할 수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3249" name="_x128087328" descr="EMB0000072472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27" y="3429000"/>
            <a:ext cx="3558540" cy="2964180"/>
          </a:xfrm>
          <a:prstGeom prst="rect">
            <a:avLst/>
          </a:prstGeom>
          <a:noFill/>
        </p:spPr>
      </p:pic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3251" name="_x128088048" descr="DRW00000724728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7792" y="3440113"/>
            <a:ext cx="4721225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From Design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4273" name="_x128086608" descr="EMB00000724725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6990" y="1959610"/>
            <a:ext cx="3970020" cy="4206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From Design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1658406" y="1820199"/>
          <a:ext cx="5827188" cy="478231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319005"/>
                <a:gridCol w="1407807"/>
                <a:gridCol w="1350384"/>
                <a:gridCol w="1749992"/>
              </a:tblGrid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객 체 명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이 </a:t>
                      </a:r>
                      <a:r>
                        <a:rPr lang="ko-KR" altLang="en-US" sz="1200" b="1" dirty="0" err="1">
                          <a:latin typeface="+mn-ea"/>
                          <a:ea typeface="+mn-ea"/>
                        </a:rPr>
                        <a:t>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latin typeface="+mn-ea"/>
                          <a:ea typeface="+mn-ea"/>
                        </a:rPr>
                        <a:t>속 성 명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latin typeface="+mn-ea"/>
                          <a:ea typeface="+mn-ea"/>
                        </a:rPr>
                        <a:t>변 경 값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Label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lbRegUID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UID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Label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lbRegStdNum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latin typeface="+mn-ea"/>
                          <a:ea typeface="+mn-ea"/>
                        </a:rPr>
                        <a:t>학 번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Label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+mn-ea"/>
                          <a:ea typeface="+mn-ea"/>
                        </a:rPr>
                        <a:t>lbRegName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latin typeface="+mn-ea"/>
                          <a:ea typeface="+mn-ea"/>
                        </a:rPr>
                        <a:t>성 명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Label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lbRegPhone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latin typeface="+mn-ea"/>
                          <a:ea typeface="+mn-ea"/>
                        </a:rPr>
                        <a:t>전화번호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Label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lbRegAddr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latin typeface="+mn-ea"/>
                          <a:ea typeface="+mn-ea"/>
                        </a:rPr>
                        <a:t>주 소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TextBox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txtRegUID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TextBox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txtRegStdNo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TextBox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txtRegName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TextBox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txtRegPhone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TextBox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txtRegAddr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Text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btnRegReadUID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Read UID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btnLoad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Load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btnRegRegist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Save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CommandButton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btnRegExit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Exit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462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NeoRF13Ocx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+mn-ea"/>
                          <a:ea typeface="+mn-ea"/>
                        </a:rPr>
                        <a:t>NeoRF13Ocx1</a:t>
                      </a:r>
                      <a:endParaRPr 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r>
              <a:rPr kumimoji="0" lang="ko-KR" altLang="en-US" sz="22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사용자 등록 폼을 디자인 하겠습니다</a:t>
            </a:r>
            <a:r>
              <a:rPr kumimoji="0" lang="en-US" altLang="ko-KR" sz="22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ko-KR" altLang="en-US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From Design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6321" name="_x128087328" descr="EMB0000072472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5100" y="2209800"/>
            <a:ext cx="37338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 프로그램은 사용자가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등록을 하는 모듈과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등록된 정보로 출결 체크를 하는 프로그램으로 구성이 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첫 </a:t>
            </a:r>
            <a:r>
              <a:rPr lang="ko-KR" altLang="en-US" dirty="0" smtClean="0"/>
              <a:t>번째로 사용자를 등록하는 모듈을 작성 해 보겠습니다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사용자 등록 모듈은 사용자가 가진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가져다 대고</a:t>
            </a:r>
            <a:r>
              <a:rPr lang="en-US" altLang="ko-KR" dirty="0" smtClean="0"/>
              <a:t>, Read UID </a:t>
            </a:r>
            <a:r>
              <a:rPr lang="ko-KR" altLang="en-US" dirty="0" smtClean="0"/>
              <a:t>버튼을 누르게 되면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가 표시 됩니다</a:t>
            </a:r>
            <a:r>
              <a:rPr lang="en-US" altLang="ko-KR" dirty="0" smtClean="0"/>
              <a:t>. Load </a:t>
            </a:r>
            <a:r>
              <a:rPr lang="ko-KR" altLang="en-US" dirty="0" smtClean="0"/>
              <a:t>버튼을 누르게 되면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접속을 하여 등록된 정보가 있으면 아래 그림과 같이 등록된 정보를 표시 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7345" name="_x128089408" descr="EMB0000072472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5369" y="4013208"/>
            <a:ext cx="2987040" cy="1950720"/>
          </a:xfrm>
          <a:prstGeom prst="rect">
            <a:avLst/>
          </a:prstGeom>
          <a:noFill/>
        </p:spPr>
      </p:pic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7347" name="_x128087328" descr="EMB0000072472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3316" y="4414851"/>
            <a:ext cx="1737360" cy="12268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Visual Basic</a:t>
            </a:r>
            <a:r>
              <a:rPr lang="ko-KR" altLang="en-US" dirty="0" smtClean="0"/>
              <a:t>을 이용한 </a:t>
            </a:r>
            <a:r>
              <a:rPr lang="en-US" altLang="ko-KR" dirty="0" smtClean="0"/>
              <a:t>RFID </a:t>
            </a:r>
            <a:r>
              <a:rPr lang="ko-KR" altLang="en-US" dirty="0" smtClean="0"/>
              <a:t>출결 관리 </a:t>
            </a:r>
            <a:r>
              <a:rPr lang="ko-KR" altLang="en-US" dirty="0" smtClean="0"/>
              <a:t>프로그램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기본 </a:t>
            </a:r>
            <a:r>
              <a:rPr lang="ko-KR" altLang="en-US" dirty="0" smtClean="0"/>
              <a:t>프로그램</a:t>
            </a:r>
            <a:endParaRPr lang="en-US" altLang="ko-KR" dirty="0" smtClean="0"/>
          </a:p>
          <a:p>
            <a:pPr lvl="1"/>
            <a:r>
              <a:rPr lang="en-US" dirty="0" smtClean="0"/>
              <a:t>Database Design</a:t>
            </a:r>
          </a:p>
          <a:p>
            <a:pPr lvl="1"/>
            <a:r>
              <a:rPr lang="en-US" altLang="ko-KR" dirty="0" smtClean="0"/>
              <a:t>From </a:t>
            </a:r>
            <a:r>
              <a:rPr lang="en-US" altLang="ko-KR" dirty="0" smtClean="0"/>
              <a:t>Design</a:t>
            </a:r>
          </a:p>
          <a:p>
            <a:pPr lvl="1"/>
            <a:r>
              <a:rPr lang="ko-KR" altLang="en-US" dirty="0" smtClean="0"/>
              <a:t>사용자 등록 </a:t>
            </a:r>
            <a:r>
              <a:rPr lang="ko-KR" altLang="en-US" dirty="0" smtClean="0"/>
              <a:t>모듈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출결 체크 모듈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등록된 정보가 없으면 학번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전화번호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주소를 작성하고 </a:t>
            </a:r>
            <a:r>
              <a:rPr lang="en-US" altLang="ko-KR" dirty="0" smtClean="0"/>
              <a:t>Save </a:t>
            </a:r>
            <a:r>
              <a:rPr lang="ko-KR" altLang="en-US" dirty="0" smtClean="0"/>
              <a:t>버튼을 누르게 되면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UID </a:t>
            </a:r>
            <a:r>
              <a:rPr lang="ko-KR" altLang="en-US" dirty="0" smtClean="0"/>
              <a:t>값과 함께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작성된 정보를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저장됩니다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Read </a:t>
            </a:r>
            <a:r>
              <a:rPr lang="en-US" altLang="ko-KR" dirty="0" smtClean="0"/>
              <a:t>UID </a:t>
            </a:r>
            <a:r>
              <a:rPr lang="ko-KR" altLang="en-US" dirty="0" smtClean="0"/>
              <a:t>버튼을 </a:t>
            </a:r>
            <a:r>
              <a:rPr lang="ko-KR" altLang="en-US" dirty="0" err="1" smtClean="0"/>
              <a:t>더블클릭하여</a:t>
            </a:r>
            <a:r>
              <a:rPr lang="ko-KR" altLang="en-US" dirty="0" smtClean="0"/>
              <a:t> 다음과 같이 구현합니다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Read UID </a:t>
            </a:r>
            <a:r>
              <a:rPr lang="ko-KR" altLang="en-US" dirty="0" smtClean="0"/>
              <a:t>버튼을 클릭하게 되면 </a:t>
            </a:r>
            <a:r>
              <a:rPr lang="en-US" altLang="ko-KR" dirty="0" smtClean="0"/>
              <a:t>Text</a:t>
            </a:r>
            <a:r>
              <a:rPr lang="ko-KR" altLang="en-US" dirty="0" smtClean="0"/>
              <a:t>상자에 내용을 초기화 시키고 </a:t>
            </a:r>
            <a:r>
              <a:rPr lang="en-US" altLang="ko-KR" dirty="0" smtClean="0"/>
              <a:t>NeoRF130Ocx </a:t>
            </a:r>
            <a:r>
              <a:rPr lang="ko-KR" altLang="en-US" dirty="0" smtClean="0"/>
              <a:t>의 </a:t>
            </a:r>
            <a:r>
              <a:rPr lang="en-US" altLang="ko-KR" dirty="0" err="1" smtClean="0"/>
              <a:t>UID_Read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프로시져를</a:t>
            </a:r>
            <a:r>
              <a:rPr lang="ko-KR" altLang="en-US" dirty="0" smtClean="0"/>
              <a:t> 호출 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51781" y="3545639"/>
            <a:ext cx="5440437" cy="2585323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Private Sub </a:t>
            </a:r>
            <a:r>
              <a:rPr lang="en-US" altLang="ko-KR" b="1" dirty="0" err="1" smtClean="0"/>
              <a:t>btnRegReadUID_Click</a:t>
            </a:r>
            <a:r>
              <a:rPr lang="en-US" altLang="ko-KR" b="1" dirty="0" smtClean="0"/>
              <a:t>()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txtRegStdNo.Text</a:t>
            </a:r>
            <a:r>
              <a:rPr lang="en-US" altLang="ko-KR" b="1" dirty="0" smtClean="0"/>
              <a:t> = ""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txtRegName.Text</a:t>
            </a:r>
            <a:r>
              <a:rPr lang="en-US" altLang="ko-KR" b="1" dirty="0" smtClean="0"/>
              <a:t> = ""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txtRegAddr.Text</a:t>
            </a:r>
            <a:r>
              <a:rPr lang="en-US" altLang="ko-KR" b="1" dirty="0" smtClean="0"/>
              <a:t> = ""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txtRegPhone.Text</a:t>
            </a:r>
            <a:r>
              <a:rPr lang="en-US" altLang="ko-KR" b="1" dirty="0" smtClean="0"/>
              <a:t> = ""</a:t>
            </a:r>
          </a:p>
          <a:p>
            <a:r>
              <a:rPr lang="en-US" altLang="ko-KR" b="1" dirty="0" smtClean="0"/>
              <a:t>    Call NeoRF13Ocx1.UID_Read</a:t>
            </a:r>
          </a:p>
          <a:p>
            <a:r>
              <a:rPr lang="en-US" altLang="ko-KR" b="1" dirty="0" smtClean="0"/>
              <a:t>End </a:t>
            </a:r>
            <a:r>
              <a:rPr lang="en-US" altLang="ko-KR" b="1" dirty="0" smtClean="0"/>
              <a:t>Sub</a:t>
            </a:r>
          </a:p>
          <a:p>
            <a:endParaRPr lang="ko-KR" altLang="en-US" b="1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코드 창에서 위쪽의 </a:t>
            </a:r>
            <a:r>
              <a:rPr lang="ko-KR" altLang="en-US" dirty="0" err="1" smtClean="0"/>
              <a:t>콤보박스에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NeoRF13Ocx </a:t>
            </a:r>
            <a:r>
              <a:rPr lang="ko-KR" altLang="en-US" dirty="0" smtClean="0"/>
              <a:t>컨트롤을 선택해 </a:t>
            </a:r>
            <a:r>
              <a:rPr lang="en-US" altLang="ko-KR" dirty="0" err="1" smtClean="0"/>
              <a:t>OnData</a:t>
            </a:r>
            <a:r>
              <a:rPr lang="ko-KR" altLang="en-US" dirty="0" smtClean="0"/>
              <a:t>라는 프로시져를 생성합니다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생성된 코드 안에 다음과 같이 구문을 구현합니다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NeoRF13Ocx1_OnData </a:t>
            </a:r>
            <a:r>
              <a:rPr lang="ko-KR" altLang="en-US" dirty="0" smtClean="0"/>
              <a:t>는 데이터가 컨트롤로 넘어왔을 때 자동으로 호출되는 프로시져</a:t>
            </a:r>
            <a:r>
              <a:rPr lang="en-US" altLang="ko-KR" dirty="0" smtClean="0"/>
              <a:t>(</a:t>
            </a:r>
            <a:r>
              <a:rPr lang="ko-KR" altLang="en-US" dirty="0" smtClean="0"/>
              <a:t>함수</a:t>
            </a:r>
            <a:r>
              <a:rPr lang="en-US" altLang="ko-KR" dirty="0" smtClean="0"/>
              <a:t>)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9727" y="3429000"/>
            <a:ext cx="6444545" cy="14773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Private Sub NeoRF13Ocx1_OnData(</a:t>
            </a:r>
            <a:r>
              <a:rPr lang="en-US" altLang="ko-KR" b="1" dirty="0" err="1" smtClean="0"/>
              <a:t>ByVal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sData</a:t>
            </a:r>
            <a:r>
              <a:rPr lang="en-US" altLang="ko-KR" b="1" dirty="0" smtClean="0"/>
              <a:t> As String)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txtRegUID.Text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sData</a:t>
            </a:r>
            <a:endParaRPr lang="en-US" altLang="ko-KR" b="1" dirty="0" smtClean="0"/>
          </a:p>
          <a:p>
            <a:r>
              <a:rPr lang="en-US" altLang="ko-KR" b="1" dirty="0" smtClean="0"/>
              <a:t>End </a:t>
            </a:r>
            <a:r>
              <a:rPr lang="en-US" altLang="ko-KR" b="1" dirty="0" smtClean="0"/>
              <a:t>Sub</a:t>
            </a:r>
          </a:p>
          <a:p>
            <a:endParaRPr lang="ko-KR" altLang="en-US" b="1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Tag</a:t>
            </a:r>
            <a:r>
              <a:rPr lang="ko-KR" altLang="en-US" dirty="0" smtClean="0"/>
              <a:t>를 리더기에 대고 </a:t>
            </a:r>
            <a:r>
              <a:rPr lang="en-US" altLang="ko-KR" dirty="0" smtClean="0"/>
              <a:t>Read UID </a:t>
            </a:r>
            <a:r>
              <a:rPr lang="ko-KR" altLang="en-US" dirty="0" smtClean="0"/>
              <a:t>버튼을 눌렀을 때 아래와 같이 </a:t>
            </a:r>
            <a:r>
              <a:rPr lang="en-US" altLang="ko-KR" dirty="0" smtClean="0"/>
              <a:t>UID </a:t>
            </a:r>
            <a:r>
              <a:rPr lang="ko-KR" altLang="en-US" dirty="0" smtClean="0"/>
              <a:t>창에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ID</a:t>
            </a:r>
            <a:r>
              <a:rPr lang="ko-KR" altLang="en-US" dirty="0" smtClean="0"/>
              <a:t>가 나타난다면 연결이 된 것입니다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1441" name="_x128087168" descr="EMB0000072472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5100" y="2917818"/>
            <a:ext cx="37338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리더기와 연결이 되었으면 사용자의 </a:t>
            </a:r>
            <a:r>
              <a:rPr lang="en-US" altLang="ko-KR" dirty="0" smtClean="0"/>
              <a:t>Tag </a:t>
            </a:r>
            <a:r>
              <a:rPr lang="ko-KR" altLang="en-US" dirty="0" smtClean="0"/>
              <a:t>값과 정보를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조회 및 등록하는 모듈을 구현 해 보겠습니다</a:t>
            </a:r>
            <a:r>
              <a:rPr lang="en-US" altLang="ko-KR" dirty="0" smtClean="0"/>
              <a:t>.Database</a:t>
            </a:r>
            <a:r>
              <a:rPr lang="ko-KR" altLang="en-US" dirty="0" smtClean="0"/>
              <a:t>에 연결하고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관리하기 위해서는 여러 가지 복잡한 작업들이 필요합니다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본 강좌에서는 </a:t>
            </a:r>
            <a:r>
              <a:rPr lang="en-US" altLang="ko-KR" dirty="0" smtClean="0"/>
              <a:t>Database </a:t>
            </a:r>
            <a:r>
              <a:rPr lang="ko-KR" altLang="en-US" dirty="0" smtClean="0"/>
              <a:t>수업이 아닌 관계로 필요한 모듈은 파일로 제공을 하겠습니다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2465" name="_x128086768" descr="EMB000007247273"/>
          <p:cNvPicPr>
            <a:picLocks noChangeAspect="1" noChangeArrowheads="1"/>
          </p:cNvPicPr>
          <p:nvPr/>
        </p:nvPicPr>
        <p:blipFill>
          <a:blip r:embed="rId2"/>
          <a:srcRect l="24266" t="27167" r="53670" b="58304"/>
          <a:stretch>
            <a:fillRect/>
          </a:stretch>
        </p:blipFill>
        <p:spPr bwMode="auto">
          <a:xfrm>
            <a:off x="3817527" y="3246435"/>
            <a:ext cx="1508946" cy="9645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제공한 </a:t>
            </a:r>
            <a:r>
              <a:rPr lang="en-US" altLang="ko-KR" dirty="0" smtClean="0"/>
              <a:t>mod_Define.bas</a:t>
            </a:r>
            <a:r>
              <a:rPr lang="ko-KR" altLang="en-US" dirty="0" smtClean="0"/>
              <a:t>파일과 </a:t>
            </a:r>
            <a:r>
              <a:rPr lang="en-US" altLang="ko-KR" dirty="0" smtClean="0"/>
              <a:t>mod_SQL.bas </a:t>
            </a:r>
            <a:r>
              <a:rPr lang="ko-KR" altLang="en-US" dirty="0" smtClean="0"/>
              <a:t>파일을 프로젝트가 저장된 폴더에 복사를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프로젝트 </a:t>
            </a:r>
            <a:r>
              <a:rPr lang="en-US" altLang="ko-KR" dirty="0" smtClean="0"/>
              <a:t>- </a:t>
            </a:r>
            <a:r>
              <a:rPr lang="ko-KR" altLang="en-US" dirty="0" smtClean="0"/>
              <a:t>모듈추가 메뉴를 통해서 위의 두 파일을 추가 시켜 주면 프로젝트 내에서 두 모듈을 사용 할 수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3489" name="_x128088368" descr="EMB00000724728c"/>
          <p:cNvPicPr>
            <a:picLocks noChangeAspect="1" noChangeArrowheads="1"/>
          </p:cNvPicPr>
          <p:nvPr/>
        </p:nvPicPr>
        <p:blipFill>
          <a:blip r:embed="rId2"/>
          <a:srcRect r="13771" b="30199"/>
          <a:stretch>
            <a:fillRect/>
          </a:stretch>
        </p:blipFill>
        <p:spPr bwMode="auto">
          <a:xfrm>
            <a:off x="2085009" y="2625714"/>
            <a:ext cx="4973982" cy="40529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설정이 </a:t>
            </a:r>
            <a:r>
              <a:rPr lang="ko-KR" altLang="en-US" dirty="0" smtClean="0"/>
              <a:t>되었으면 </a:t>
            </a:r>
            <a:r>
              <a:rPr lang="en-US" altLang="ko-KR" dirty="0" smtClean="0"/>
              <a:t>mod_SQL.bas </a:t>
            </a:r>
            <a:r>
              <a:rPr lang="ko-KR" altLang="en-US" dirty="0" smtClean="0"/>
              <a:t>모듈을 더블클릭 해서 파일을 엽니다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아래와 같이 기본적인 </a:t>
            </a:r>
            <a:r>
              <a:rPr lang="en-US" altLang="ko-KR" dirty="0" smtClean="0"/>
              <a:t>Database </a:t>
            </a:r>
            <a:r>
              <a:rPr lang="ko-KR" altLang="en-US" dirty="0" smtClean="0"/>
              <a:t>설정을 구현합니다</a:t>
            </a:r>
            <a:r>
              <a:rPr lang="en-US" altLang="ko-KR" dirty="0" smtClean="0"/>
              <a:t>.</a:t>
            </a:r>
            <a:r>
              <a:rPr lang="en-US" altLang="ko-KR" dirty="0" err="1" smtClean="0"/>
              <a:t>DBOpen</a:t>
            </a:r>
            <a:r>
              <a:rPr lang="en-US" altLang="ko-KR" dirty="0" smtClean="0"/>
              <a:t>() </a:t>
            </a:r>
            <a:r>
              <a:rPr lang="ko-KR" altLang="en-US" dirty="0" smtClean="0"/>
              <a:t>함수에서 다른 설정은 수정할 필요가 없으며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dbFileName</a:t>
            </a:r>
            <a:r>
              <a:rPr lang="en-US" altLang="ko-KR" dirty="0" smtClean="0"/>
              <a:t> </a:t>
            </a:r>
            <a:r>
              <a:rPr lang="ko-KR" altLang="en-US" dirty="0" smtClean="0"/>
              <a:t>변수에는 앞 강좌에서 생성한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의 경로와 파일명을 적어 주면 기본적인 설정이 완료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33343" y="3205917"/>
            <a:ext cx="6677314" cy="313932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Public Function </a:t>
            </a:r>
            <a:r>
              <a:rPr lang="en-US" altLang="ko-KR" b="1" dirty="0" err="1" smtClean="0"/>
              <a:t>DBOpen</a:t>
            </a:r>
            <a:r>
              <a:rPr lang="en-US" altLang="ko-KR" b="1" dirty="0" smtClean="0"/>
              <a:t>() As Boolean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smtClean="0"/>
              <a:t>…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dbFilePath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App.Path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dbFileName</a:t>
            </a:r>
            <a:r>
              <a:rPr lang="en-US" altLang="ko-KR" b="1" dirty="0" smtClean="0"/>
              <a:t> = "/db/KIT_Attendance.mdb"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strDataPath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dbFilePath</a:t>
            </a:r>
            <a:r>
              <a:rPr lang="en-US" altLang="ko-KR" b="1" dirty="0" smtClean="0"/>
              <a:t> &amp; "\" &amp; </a:t>
            </a:r>
            <a:r>
              <a:rPr lang="en-US" altLang="ko-KR" b="1" dirty="0" err="1" smtClean="0"/>
              <a:t>dbFileName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smtClean="0"/>
              <a:t>…</a:t>
            </a:r>
            <a:endParaRPr lang="en-US" altLang="ko-KR" b="1" dirty="0" smtClean="0"/>
          </a:p>
          <a:p>
            <a:r>
              <a:rPr lang="en-US" altLang="ko-KR" b="1" dirty="0" smtClean="0"/>
              <a:t>End Function</a:t>
            </a:r>
          </a:p>
          <a:p>
            <a:endParaRPr lang="en-US" altLang="ko-KR" b="1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위와 같이 설정이 완료 되면 이제 본 프로젝트에서</a:t>
            </a:r>
            <a:r>
              <a:rPr lang="en-US" altLang="ko-KR" dirty="0" smtClean="0"/>
              <a:t>, Database</a:t>
            </a:r>
            <a:r>
              <a:rPr lang="ko-KR" altLang="en-US" dirty="0" smtClean="0"/>
              <a:t>를 완벽하게 접근하여 사용 할 수 있게 되었습니다</a:t>
            </a:r>
            <a:r>
              <a:rPr lang="en-US" altLang="ko-KR" dirty="0" smtClean="0"/>
              <a:t>. Load </a:t>
            </a:r>
            <a:r>
              <a:rPr lang="ko-KR" altLang="en-US" dirty="0" smtClean="0"/>
              <a:t>버튼을 더블클릭 하여 아래와 같이 구현 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33343" y="2472531"/>
            <a:ext cx="6677314" cy="3693319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Private Sub </a:t>
            </a:r>
            <a:r>
              <a:rPr lang="en-US" altLang="ko-KR" b="1" dirty="0" err="1" smtClean="0"/>
              <a:t>btnLoad_Click</a:t>
            </a:r>
            <a:r>
              <a:rPr lang="en-US" altLang="ko-KR" b="1" dirty="0" smtClean="0"/>
              <a:t>()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DBOpen</a:t>
            </a:r>
            <a:r>
              <a:rPr lang="en-US" altLang="ko-KR" b="1" dirty="0" smtClean="0"/>
              <a:t> = False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"Db Connection Failed.", </a:t>
            </a:r>
            <a:r>
              <a:rPr lang="en-US" altLang="ko-KR" b="1" dirty="0" err="1" smtClean="0"/>
              <a:t>vbExclamation</a:t>
            </a:r>
            <a:r>
              <a:rPr lang="en-US" altLang="ko-KR" b="1" dirty="0" smtClean="0"/>
              <a:t>, </a:t>
            </a:r>
          </a:p>
          <a:p>
            <a:r>
              <a:rPr lang="en-US" altLang="ko-KR" b="1" dirty="0" smtClean="0"/>
              <a:t>        "Db Connection"</a:t>
            </a:r>
          </a:p>
          <a:p>
            <a:r>
              <a:rPr lang="en-US" altLang="ko-KR" b="1" dirty="0" smtClean="0"/>
              <a:t>    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        End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sAddItem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iRow</a:t>
            </a:r>
            <a:r>
              <a:rPr lang="en-US" altLang="ko-KR" b="1" dirty="0" smtClean="0"/>
              <a:t> As Double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As Integer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922265" y="712927"/>
            <a:ext cx="7299470" cy="563231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 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"SELECT * FROM KIT_ATT_DB WHERE </a:t>
            </a:r>
            <a:r>
              <a:rPr lang="en-US" altLang="ko-KR" b="1" dirty="0" err="1" smtClean="0"/>
              <a:t>strUID</a:t>
            </a:r>
            <a:r>
              <a:rPr lang="en-US" altLang="ko-KR" b="1" dirty="0" smtClean="0"/>
              <a:t> = '" </a:t>
            </a:r>
          </a:p>
          <a:p>
            <a:r>
              <a:rPr lang="en-US" altLang="ko-KR" b="1" dirty="0" smtClean="0"/>
              <a:t>           &amp; </a:t>
            </a:r>
            <a:r>
              <a:rPr lang="en-US" altLang="ko-KR" b="1" dirty="0" err="1" smtClean="0"/>
              <a:t>txtRegUID.Text</a:t>
            </a:r>
            <a:r>
              <a:rPr lang="en-US" altLang="ko-KR" b="1" dirty="0" smtClean="0"/>
              <a:t> &amp; "'"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sSQLSuccess</a:t>
            </a:r>
            <a:r>
              <a:rPr lang="en-US" altLang="ko-KR" b="1" dirty="0" smtClean="0"/>
              <a:t> = False Then Exit Sub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Rs.RecordCount</a:t>
            </a:r>
            <a:r>
              <a:rPr lang="en-US" altLang="ko-KR" b="1" dirty="0" smtClean="0"/>
              <a:t> &lt;= 0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검색 결과가 없습니다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검색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Exit Sub</a:t>
            </a:r>
          </a:p>
          <a:p>
            <a:r>
              <a:rPr lang="en-US" altLang="ko-KR" b="1" dirty="0" smtClean="0"/>
              <a:t>    Else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Rs.MoveFirst</a:t>
            </a:r>
            <a:endParaRPr lang="en-US" altLang="ko-KR" b="1" dirty="0" smtClean="0"/>
          </a:p>
          <a:p>
            <a:r>
              <a:rPr lang="en-US" altLang="ko-KR" b="1" dirty="0" smtClean="0"/>
              <a:t>            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txtRegStdNo.Text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Rs.Fields</a:t>
            </a:r>
            <a:r>
              <a:rPr lang="en-US" altLang="ko-KR" b="1" dirty="0" smtClean="0"/>
              <a:t>(2)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txtRegName.Text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Rs.Fields</a:t>
            </a:r>
            <a:r>
              <a:rPr lang="en-US" altLang="ko-KR" b="1" dirty="0" smtClean="0"/>
              <a:t>(3)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txtRegPhone.Text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Rs.Fields</a:t>
            </a:r>
            <a:r>
              <a:rPr lang="en-US" altLang="ko-KR" b="1" dirty="0" smtClean="0"/>
              <a:t>(4)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txtRegAddr.Text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Rs.Fields</a:t>
            </a:r>
            <a:r>
              <a:rPr lang="en-US" altLang="ko-KR" b="1" dirty="0" smtClean="0"/>
              <a:t>(5)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    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RsClose</a:t>
            </a:r>
            <a:endParaRPr lang="en-US" altLang="ko-KR" b="1" dirty="0" smtClean="0"/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End Sub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이제 </a:t>
            </a:r>
            <a:r>
              <a:rPr lang="en-US" altLang="ko-KR" dirty="0" smtClean="0"/>
              <a:t>UID </a:t>
            </a:r>
            <a:r>
              <a:rPr lang="ko-KR" altLang="en-US" dirty="0" smtClean="0"/>
              <a:t>값이 표시가 되면 </a:t>
            </a:r>
            <a:r>
              <a:rPr lang="en-US" altLang="ko-KR" dirty="0" smtClean="0"/>
              <a:t>Load </a:t>
            </a:r>
            <a:r>
              <a:rPr lang="ko-KR" altLang="en-US" dirty="0" smtClean="0"/>
              <a:t>버튼을 눌렀을 때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이미 등록된 사용자가 있다면 사용자에 대한 정보가 아래 그림과 같이 표시 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4513" name="_x128087168" descr="EMB00000724728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5100" y="2698740"/>
            <a:ext cx="37338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그러나</a:t>
            </a:r>
            <a:r>
              <a:rPr lang="en-US" altLang="ko-KR" dirty="0" smtClean="0"/>
              <a:t>, Database</a:t>
            </a:r>
            <a:r>
              <a:rPr lang="ko-KR" altLang="en-US" dirty="0" smtClean="0"/>
              <a:t>에 등록된 사용자가 없다면 아래의 그림과 같은 창이 표시되고 </a:t>
            </a:r>
            <a:r>
              <a:rPr lang="en-US" altLang="ko-KR" dirty="0" smtClean="0"/>
              <a:t>Tag </a:t>
            </a:r>
            <a:r>
              <a:rPr lang="ko-KR" altLang="en-US" dirty="0" smtClean="0"/>
              <a:t>값과 사용자의 정보를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입력 할 수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표시된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와 함께 학번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성명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전화번호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주소를 입력 후 </a:t>
            </a:r>
            <a:r>
              <a:rPr lang="en-US" altLang="ko-KR" dirty="0" smtClean="0"/>
              <a:t>Save </a:t>
            </a:r>
            <a:r>
              <a:rPr lang="ko-KR" altLang="en-US" dirty="0" smtClean="0"/>
              <a:t>버튼을 누르면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Tag </a:t>
            </a:r>
            <a:r>
              <a:rPr lang="ko-KR" altLang="en-US" dirty="0" smtClean="0"/>
              <a:t>값과 함께 사용자의 정보가 등록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8609" name="_x128086768" descr="EMB00000724728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6150" y="3429000"/>
            <a:ext cx="2171700" cy="1533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ko-KR" altLang="en-US" dirty="0" smtClean="0"/>
              <a:t>기본 </a:t>
            </a:r>
            <a:r>
              <a:rPr lang="ko-KR" altLang="en-US" dirty="0" smtClean="0"/>
              <a:t>프로그램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 강좌에서는 이전 장에서 설명한 </a:t>
            </a:r>
            <a:r>
              <a:rPr lang="en-US" altLang="ko-KR" dirty="0" smtClean="0"/>
              <a:t>RFID 13.56MHz </a:t>
            </a:r>
            <a:r>
              <a:rPr lang="ko-KR" altLang="en-US" dirty="0" smtClean="0"/>
              <a:t>시스템을 이용해 출결관리 프로그램을 만들어 보겠습니다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출결관리 </a:t>
            </a:r>
            <a:r>
              <a:rPr lang="ko-KR" altLang="en-US" dirty="0" smtClean="0"/>
              <a:t>프로그램은  </a:t>
            </a:r>
            <a:r>
              <a:rPr lang="en-US" altLang="ko-KR" dirty="0" smtClean="0"/>
              <a:t>RFID Tag</a:t>
            </a:r>
            <a:r>
              <a:rPr lang="ko-KR" altLang="en-US" dirty="0" smtClean="0"/>
              <a:t>를 이용해 학생들이 강의 시작과 종료 시 태그를 이용해 출석시간을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저장하는 시스템입니다</a:t>
            </a:r>
            <a:r>
              <a:rPr lang="en-US" altLang="ko-KR" dirty="0" smtClean="0"/>
              <a:t>. Visual Basic</a:t>
            </a:r>
            <a:r>
              <a:rPr lang="ko-KR" altLang="en-US" dirty="0" smtClean="0"/>
              <a:t>과 간단한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를 이용하여 출결관리 프로그램을 작성 할 수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프로그램 </a:t>
            </a:r>
            <a:r>
              <a:rPr lang="ko-KR" altLang="en-US" dirty="0" smtClean="0"/>
              <a:t>제작에 앞서 필요한 기본 사항들을 설정하겠습니다</a:t>
            </a:r>
            <a:r>
              <a:rPr lang="en-US" altLang="ko-KR" dirty="0" smtClean="0"/>
              <a:t>. RFID</a:t>
            </a:r>
            <a:r>
              <a:rPr lang="ko-KR" altLang="en-US" dirty="0" smtClean="0"/>
              <a:t>를 사용하기 위해 이전 강좌에서 사용한 </a:t>
            </a:r>
            <a:r>
              <a:rPr lang="en-US" altLang="ko-KR" dirty="0" smtClean="0"/>
              <a:t>OCX </a:t>
            </a:r>
            <a:r>
              <a:rPr lang="ko-KR" altLang="en-US" dirty="0" smtClean="0"/>
              <a:t>라이브러리를 설치 하겠습니다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57213" y="4629727"/>
            <a:ext cx="7229574" cy="36933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시작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실행 </a:t>
            </a:r>
            <a:r>
              <a:rPr lang="en-US" altLang="ko-KR" b="1" dirty="0" smtClean="0"/>
              <a:t>- Regsvr32 c:\OCX </a:t>
            </a:r>
            <a:r>
              <a:rPr lang="ko-KR" altLang="en-US" b="1" dirty="0" smtClean="0"/>
              <a:t>파일 위치</a:t>
            </a:r>
            <a:r>
              <a:rPr lang="en-US" altLang="ko-KR" b="1" dirty="0" smtClean="0"/>
              <a:t>\NeoRF13Ocxs.ocx</a:t>
            </a:r>
            <a:endParaRPr lang="ko-KR" altLang="en-US" b="1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정보를 등록하기 위해 </a:t>
            </a:r>
            <a:r>
              <a:rPr lang="en-US" altLang="ko-KR" dirty="0" smtClean="0"/>
              <a:t>Save </a:t>
            </a:r>
            <a:r>
              <a:rPr lang="ko-KR" altLang="en-US" dirty="0" smtClean="0"/>
              <a:t>버튼을 더블클릭 해서 나온 </a:t>
            </a:r>
            <a:r>
              <a:rPr lang="ko-KR" altLang="en-US" dirty="0" err="1" smtClean="0"/>
              <a:t>코드창에</a:t>
            </a:r>
            <a:r>
              <a:rPr lang="ko-KR" altLang="en-US" dirty="0" smtClean="0"/>
              <a:t> 아래와 같이 구현합니다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22265" y="2224071"/>
            <a:ext cx="7299470" cy="341632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Private Sub </a:t>
            </a:r>
            <a:r>
              <a:rPr lang="en-US" altLang="ko-KR" b="1" dirty="0" err="1" smtClean="0"/>
              <a:t>btnRegRegist_Click</a:t>
            </a:r>
            <a:r>
              <a:rPr lang="en-US" altLang="ko-KR" b="1" dirty="0" smtClean="0"/>
              <a:t>()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DBOpen</a:t>
            </a:r>
            <a:r>
              <a:rPr lang="en-US" altLang="ko-KR" b="1" dirty="0" smtClean="0"/>
              <a:t> = False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"Db Connection Failed.", </a:t>
            </a:r>
            <a:r>
              <a:rPr lang="en-US" altLang="ko-KR" b="1" dirty="0" err="1" smtClean="0"/>
              <a:t>vbExclamation</a:t>
            </a:r>
            <a:r>
              <a:rPr lang="en-US" altLang="ko-KR" b="1" dirty="0" smtClean="0"/>
              <a:t>, "Db Connection"</a:t>
            </a:r>
          </a:p>
          <a:p>
            <a:r>
              <a:rPr lang="en-US" altLang="ko-KR" b="1" dirty="0" smtClean="0"/>
              <a:t>    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        End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msg</a:t>
            </a:r>
            <a:endParaRPr lang="en-US" altLang="ko-KR" b="1" dirty="0" smtClean="0"/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sDate</a:t>
            </a:r>
            <a:r>
              <a:rPr lang="en-US" altLang="ko-KR" b="1" dirty="0" smtClean="0"/>
              <a:t> As String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922265" y="1274733"/>
            <a:ext cx="7299470" cy="535531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 If </a:t>
            </a:r>
            <a:r>
              <a:rPr lang="en-US" altLang="ko-KR" b="1" dirty="0" err="1" smtClean="0"/>
              <a:t>txtRegStdNo.Text</a:t>
            </a:r>
            <a:r>
              <a:rPr lang="en-US" altLang="ko-KR" b="1" dirty="0" smtClean="0"/>
              <a:t> = ""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학번을 입력하세요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등록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Exit Sub</a:t>
            </a:r>
          </a:p>
          <a:p>
            <a:r>
              <a:rPr lang="en-US" altLang="ko-KR" b="1" dirty="0" smtClean="0"/>
              <a:t>    End If</a:t>
            </a:r>
          </a:p>
          <a:p>
            <a:endParaRPr lang="en-US" altLang="ko-KR" b="1" dirty="0" smtClean="0"/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txtRegName.Text</a:t>
            </a:r>
            <a:r>
              <a:rPr lang="en-US" altLang="ko-KR" b="1" dirty="0" smtClean="0"/>
              <a:t> = ""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이름을 입력하세요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등록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Exit Sub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txtRegPhone.Text</a:t>
            </a:r>
            <a:r>
              <a:rPr lang="en-US" altLang="ko-KR" b="1" dirty="0" smtClean="0"/>
              <a:t> = ""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전화번호를 입력하세요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등록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Exit Sub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txtRegAddr.Text</a:t>
            </a:r>
            <a:r>
              <a:rPr lang="en-US" altLang="ko-KR" b="1" dirty="0" smtClean="0"/>
              <a:t> = ""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주소를 입력하세요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등록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Exit Sub</a:t>
            </a:r>
          </a:p>
          <a:p>
            <a:r>
              <a:rPr lang="en-US" altLang="ko-KR" b="1" dirty="0" smtClean="0"/>
              <a:t>    End If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922265" y="1274733"/>
            <a:ext cx="7299470" cy="535531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"SELECT * FROM KIT_ATT_DB WHERE </a:t>
            </a:r>
            <a:r>
              <a:rPr lang="en-US" altLang="ko-KR" b="1" dirty="0" err="1" smtClean="0"/>
              <a:t>strUID</a:t>
            </a:r>
            <a:r>
              <a:rPr lang="en-US" altLang="ko-KR" b="1" dirty="0" smtClean="0"/>
              <a:t> = '" &amp; </a:t>
            </a:r>
            <a:r>
              <a:rPr lang="en-US" altLang="ko-KR" b="1" dirty="0" err="1" smtClean="0"/>
              <a:t>txtRegUID.Text</a:t>
            </a:r>
            <a:r>
              <a:rPr lang="en-US" altLang="ko-KR" b="1" dirty="0" smtClean="0"/>
              <a:t> &amp; "'"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sSQLSuccess</a:t>
            </a:r>
            <a:r>
              <a:rPr lang="en-US" altLang="ko-KR" b="1" dirty="0" smtClean="0"/>
              <a:t> = False Then Exit Sub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Rs.RecordCount</a:t>
            </a:r>
            <a:r>
              <a:rPr lang="en-US" altLang="ko-KR" b="1" dirty="0" smtClean="0"/>
              <a:t> &lt;= 0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("</a:t>
            </a:r>
            <a:r>
              <a:rPr lang="ko-KR" altLang="en-US" b="1" dirty="0" smtClean="0"/>
              <a:t>등록하시겠습니까</a:t>
            </a:r>
            <a:r>
              <a:rPr lang="en-US" altLang="ko-KR" b="1" dirty="0" smtClean="0"/>
              <a:t>?", </a:t>
            </a:r>
            <a:r>
              <a:rPr lang="en-US" altLang="ko-KR" b="1" dirty="0" err="1" smtClean="0"/>
              <a:t>vbQuestion</a:t>
            </a:r>
            <a:r>
              <a:rPr lang="en-US" altLang="ko-KR" b="1" dirty="0" smtClean="0"/>
              <a:t> + </a:t>
            </a:r>
            <a:r>
              <a:rPr lang="en-US" altLang="ko-KR" b="1" dirty="0" err="1" smtClean="0"/>
              <a:t>vbYesNo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등록</a:t>
            </a:r>
            <a:r>
              <a:rPr lang="en-US" altLang="ko-KR" b="1" dirty="0" smtClean="0"/>
              <a:t>")</a:t>
            </a:r>
          </a:p>
          <a:p>
            <a:r>
              <a:rPr lang="en-US" altLang="ko-KR" b="1" dirty="0" smtClean="0"/>
              <a:t>   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msg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vbNo</a:t>
            </a:r>
            <a:r>
              <a:rPr lang="en-US" altLang="ko-KR" b="1" dirty="0" smtClean="0"/>
              <a:t> Then Exit </a:t>
            </a:r>
            <a:r>
              <a:rPr lang="en-US" altLang="ko-KR" b="1" dirty="0" smtClean="0"/>
              <a:t>Sub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  <a:r>
              <a:rPr lang="en-US" altLang="ko-KR" b="1" dirty="0" smtClean="0"/>
              <a:t>    </a:t>
            </a:r>
            <a:r>
              <a:rPr lang="en-US" altLang="ko-KR" b="1" dirty="0" err="1" smtClean="0"/>
              <a:t>sDate</a:t>
            </a:r>
            <a:r>
              <a:rPr lang="en-US" altLang="ko-KR" b="1" dirty="0" smtClean="0"/>
              <a:t> </a:t>
            </a:r>
            <a:r>
              <a:rPr lang="en-US" altLang="ko-KR" b="1" dirty="0" smtClean="0"/>
              <a:t>= Format(Now, "</a:t>
            </a:r>
            <a:r>
              <a:rPr lang="en-US" altLang="ko-KR" b="1" dirty="0" err="1" smtClean="0"/>
              <a:t>yyyy</a:t>
            </a:r>
            <a:r>
              <a:rPr lang="en-US" altLang="ko-KR" b="1" dirty="0" smtClean="0"/>
              <a:t>-mm-</a:t>
            </a:r>
            <a:r>
              <a:rPr lang="en-US" altLang="ko-KR" b="1" dirty="0" err="1" smtClean="0"/>
              <a:t>dd</a:t>
            </a:r>
            <a:r>
              <a:rPr lang="en-US" altLang="ko-KR" b="1" dirty="0" smtClean="0"/>
              <a:t>-</a:t>
            </a:r>
            <a:r>
              <a:rPr lang="en-US" altLang="ko-KR" b="1" dirty="0" err="1" smtClean="0"/>
              <a:t>hh:mm:ss</a:t>
            </a:r>
            <a:r>
              <a:rPr lang="en-US" altLang="ko-KR" b="1" dirty="0" smtClean="0"/>
              <a:t>")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"INSERT INTO KIT_ATT_DB (</a:t>
            </a:r>
            <a:r>
              <a:rPr lang="en-US" altLang="ko-KR" b="1" dirty="0" err="1" smtClean="0"/>
              <a:t>strUID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strStdNumber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strName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strPhone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strAddress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strDate</a:t>
            </a:r>
            <a:r>
              <a:rPr lang="en-US" altLang="ko-KR" b="1" dirty="0" smtClean="0"/>
              <a:t>) VALUES('" &amp; _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txtRegUID.Text</a:t>
            </a:r>
            <a:r>
              <a:rPr lang="en-US" altLang="ko-KR" b="1" dirty="0" smtClean="0"/>
              <a:t> &amp; "','" &amp; _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txtRegStdNo.Text</a:t>
            </a:r>
            <a:r>
              <a:rPr lang="en-US" altLang="ko-KR" b="1" dirty="0" smtClean="0"/>
              <a:t> &amp; "','" &amp; _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txtRegName.Text</a:t>
            </a:r>
            <a:r>
              <a:rPr lang="en-US" altLang="ko-KR" b="1" dirty="0" smtClean="0"/>
              <a:t> &amp; "','" &amp; _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txtRegPhone.Text</a:t>
            </a:r>
            <a:r>
              <a:rPr lang="en-US" altLang="ko-KR" b="1" dirty="0" smtClean="0"/>
              <a:t> &amp; "','" &amp; _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txtRegAddr.Text</a:t>
            </a:r>
            <a:r>
              <a:rPr lang="en-US" altLang="ko-KR" b="1" dirty="0" smtClean="0"/>
              <a:t> &amp; "','" &amp; _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sDate</a:t>
            </a:r>
            <a:r>
              <a:rPr lang="en-US" altLang="ko-KR" b="1" dirty="0" smtClean="0"/>
              <a:t> &amp; "'" &amp; _</a:t>
            </a:r>
          </a:p>
          <a:p>
            <a:r>
              <a:rPr lang="en-US" altLang="ko-KR" b="1" dirty="0" smtClean="0"/>
              <a:t>        ")"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22265" y="1274733"/>
            <a:ext cx="7299470" cy="4801314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    If </a:t>
            </a:r>
            <a:r>
              <a:rPr lang="en-US" altLang="ko-KR" b="1" dirty="0" err="1" smtClean="0"/>
              <a:t>sSQLSuccess</a:t>
            </a:r>
            <a:r>
              <a:rPr lang="en-US" altLang="ko-KR" b="1" dirty="0" smtClean="0"/>
              <a:t> = True Then</a:t>
            </a:r>
          </a:p>
          <a:p>
            <a:r>
              <a:rPr lang="en-US" altLang="ko-KR" b="1" dirty="0" smtClean="0"/>
              <a:t>    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등록되었습니다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등록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End If</a:t>
            </a:r>
          </a:p>
          <a:p>
            <a:r>
              <a:rPr lang="en-US" altLang="ko-KR" b="1" dirty="0" smtClean="0"/>
              <a:t>    Else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("</a:t>
            </a:r>
            <a:r>
              <a:rPr lang="ko-KR" altLang="en-US" b="1" dirty="0" smtClean="0"/>
              <a:t>수정하시겠습니까</a:t>
            </a:r>
            <a:r>
              <a:rPr lang="en-US" altLang="ko-KR" b="1" dirty="0" smtClean="0"/>
              <a:t>?", </a:t>
            </a:r>
            <a:r>
              <a:rPr lang="en-US" altLang="ko-KR" b="1" dirty="0" err="1" smtClean="0"/>
              <a:t>vbQuestion</a:t>
            </a:r>
            <a:r>
              <a:rPr lang="en-US" altLang="ko-KR" b="1" dirty="0" smtClean="0"/>
              <a:t> + </a:t>
            </a:r>
            <a:r>
              <a:rPr lang="en-US" altLang="ko-KR" b="1" dirty="0" err="1" smtClean="0"/>
              <a:t>vbYesNo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수정</a:t>
            </a:r>
            <a:r>
              <a:rPr lang="en-US" altLang="ko-KR" b="1" dirty="0" smtClean="0"/>
              <a:t>")</a:t>
            </a:r>
          </a:p>
          <a:p>
            <a:r>
              <a:rPr lang="en-US" altLang="ko-KR" b="1" dirty="0" smtClean="0"/>
              <a:t>        If </a:t>
            </a:r>
            <a:r>
              <a:rPr lang="en-US" altLang="ko-KR" b="1" dirty="0" err="1" smtClean="0"/>
              <a:t>msg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vbNo</a:t>
            </a:r>
            <a:r>
              <a:rPr lang="en-US" altLang="ko-KR" b="1" dirty="0" smtClean="0"/>
              <a:t> Then Exit Sub</a:t>
            </a:r>
          </a:p>
          <a:p>
            <a:r>
              <a:rPr lang="en-US" altLang="ko-KR" b="1" dirty="0" smtClean="0"/>
              <a:t>        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sDate</a:t>
            </a:r>
            <a:r>
              <a:rPr lang="en-US" altLang="ko-KR" b="1" dirty="0" smtClean="0"/>
              <a:t> = Format(Now, "</a:t>
            </a:r>
            <a:r>
              <a:rPr lang="en-US" altLang="ko-KR" b="1" dirty="0" err="1" smtClean="0"/>
              <a:t>yyyy</a:t>
            </a:r>
            <a:r>
              <a:rPr lang="en-US" altLang="ko-KR" b="1" dirty="0" smtClean="0"/>
              <a:t>-mm-</a:t>
            </a:r>
            <a:r>
              <a:rPr lang="en-US" altLang="ko-KR" b="1" dirty="0" err="1" smtClean="0"/>
              <a:t>dd</a:t>
            </a:r>
            <a:r>
              <a:rPr lang="en-US" altLang="ko-KR" b="1" dirty="0" smtClean="0"/>
              <a:t>-</a:t>
            </a:r>
            <a:r>
              <a:rPr lang="en-US" altLang="ko-KR" b="1" dirty="0" err="1" smtClean="0"/>
              <a:t>hh:mm:ss</a:t>
            </a:r>
            <a:r>
              <a:rPr lang="en-US" altLang="ko-KR" b="1" dirty="0" smtClean="0"/>
              <a:t>")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"UPDATE KIT_ATT_DB SET " &amp; _</a:t>
            </a:r>
          </a:p>
          <a:p>
            <a:r>
              <a:rPr lang="en-US" altLang="ko-KR" b="1" dirty="0" smtClean="0"/>
              <a:t>        "</a:t>
            </a:r>
            <a:r>
              <a:rPr lang="en-US" altLang="ko-KR" b="1" dirty="0" err="1" smtClean="0"/>
              <a:t>strStdNumber</a:t>
            </a:r>
            <a:r>
              <a:rPr lang="en-US" altLang="ko-KR" b="1" dirty="0" smtClean="0"/>
              <a:t>='" &amp; </a:t>
            </a:r>
            <a:r>
              <a:rPr lang="en-US" altLang="ko-KR" b="1" dirty="0" err="1" smtClean="0"/>
              <a:t>txtRegStdNo.Text</a:t>
            </a:r>
            <a:r>
              <a:rPr lang="en-US" altLang="ko-KR" b="1" dirty="0" smtClean="0"/>
              <a:t> &amp; "'," &amp; _</a:t>
            </a:r>
          </a:p>
          <a:p>
            <a:r>
              <a:rPr lang="en-US" altLang="ko-KR" b="1" dirty="0" smtClean="0"/>
              <a:t>        "</a:t>
            </a:r>
            <a:r>
              <a:rPr lang="en-US" altLang="ko-KR" b="1" dirty="0" err="1" smtClean="0"/>
              <a:t>strName</a:t>
            </a:r>
            <a:r>
              <a:rPr lang="en-US" altLang="ko-KR" b="1" dirty="0" smtClean="0"/>
              <a:t>='" &amp; </a:t>
            </a:r>
            <a:r>
              <a:rPr lang="en-US" altLang="ko-KR" b="1" dirty="0" err="1" smtClean="0"/>
              <a:t>txtRegName.Text</a:t>
            </a:r>
            <a:r>
              <a:rPr lang="en-US" altLang="ko-KR" b="1" dirty="0" smtClean="0"/>
              <a:t> &amp; "'," &amp; _</a:t>
            </a:r>
          </a:p>
          <a:p>
            <a:r>
              <a:rPr lang="en-US" altLang="ko-KR" b="1" dirty="0" smtClean="0"/>
              <a:t>        "</a:t>
            </a:r>
            <a:r>
              <a:rPr lang="en-US" altLang="ko-KR" b="1" dirty="0" err="1" smtClean="0"/>
              <a:t>strPhone</a:t>
            </a:r>
            <a:r>
              <a:rPr lang="en-US" altLang="ko-KR" b="1" dirty="0" smtClean="0"/>
              <a:t>='" &amp; </a:t>
            </a:r>
            <a:r>
              <a:rPr lang="en-US" altLang="ko-KR" b="1" dirty="0" err="1" smtClean="0"/>
              <a:t>txtRegPhone.Text</a:t>
            </a:r>
            <a:r>
              <a:rPr lang="en-US" altLang="ko-KR" b="1" dirty="0" smtClean="0"/>
              <a:t> &amp; "'," &amp; _</a:t>
            </a:r>
          </a:p>
          <a:p>
            <a:r>
              <a:rPr lang="en-US" altLang="ko-KR" b="1" dirty="0" smtClean="0"/>
              <a:t>        "</a:t>
            </a:r>
            <a:r>
              <a:rPr lang="en-US" altLang="ko-KR" b="1" dirty="0" err="1" smtClean="0"/>
              <a:t>strAddress</a:t>
            </a:r>
            <a:r>
              <a:rPr lang="en-US" altLang="ko-KR" b="1" dirty="0" smtClean="0"/>
              <a:t>='" &amp; </a:t>
            </a:r>
            <a:r>
              <a:rPr lang="en-US" altLang="ko-KR" b="1" dirty="0" err="1" smtClean="0"/>
              <a:t>txtRegAddr.Text</a:t>
            </a:r>
            <a:r>
              <a:rPr lang="en-US" altLang="ko-KR" b="1" dirty="0" smtClean="0"/>
              <a:t> &amp; "'," &amp; _</a:t>
            </a:r>
          </a:p>
          <a:p>
            <a:r>
              <a:rPr lang="en-US" altLang="ko-KR" b="1" dirty="0" smtClean="0"/>
              <a:t>        "</a:t>
            </a:r>
            <a:r>
              <a:rPr lang="en-US" altLang="ko-KR" b="1" dirty="0" err="1" smtClean="0"/>
              <a:t>strDate</a:t>
            </a:r>
            <a:r>
              <a:rPr lang="en-US" altLang="ko-KR" b="1" dirty="0" smtClean="0"/>
              <a:t>='" &amp; </a:t>
            </a:r>
            <a:r>
              <a:rPr lang="en-US" altLang="ko-KR" b="1" dirty="0" err="1" smtClean="0"/>
              <a:t>sDate</a:t>
            </a:r>
            <a:r>
              <a:rPr lang="en-US" altLang="ko-KR" b="1" dirty="0" smtClean="0"/>
              <a:t> &amp; "'" &amp; _</a:t>
            </a:r>
          </a:p>
          <a:p>
            <a:r>
              <a:rPr lang="en-US" altLang="ko-KR" b="1" dirty="0" smtClean="0"/>
              <a:t>        "where </a:t>
            </a:r>
            <a:r>
              <a:rPr lang="en-US" altLang="ko-KR" b="1" dirty="0" err="1" smtClean="0"/>
              <a:t>strUID</a:t>
            </a:r>
            <a:r>
              <a:rPr lang="en-US" altLang="ko-KR" b="1" dirty="0" smtClean="0"/>
              <a:t> = '" &amp; </a:t>
            </a:r>
            <a:r>
              <a:rPr lang="en-US" altLang="ko-KR" b="1" dirty="0" err="1" smtClean="0"/>
              <a:t>txtRegUID.Text</a:t>
            </a:r>
            <a:r>
              <a:rPr lang="en-US" altLang="ko-KR" b="1" dirty="0" smtClean="0"/>
              <a:t> &amp; "'"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922265" y="1859339"/>
            <a:ext cx="7299470" cy="313932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    If </a:t>
            </a:r>
            <a:r>
              <a:rPr lang="en-US" altLang="ko-KR" b="1" dirty="0" err="1" smtClean="0"/>
              <a:t>sSQLSuccess</a:t>
            </a:r>
            <a:r>
              <a:rPr lang="en-US" altLang="ko-KR" b="1" dirty="0" smtClean="0"/>
              <a:t> = True Then</a:t>
            </a:r>
          </a:p>
          <a:p>
            <a:r>
              <a:rPr lang="en-US" altLang="ko-KR" b="1" dirty="0" smtClean="0"/>
              <a:t>    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수정되었습니다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수정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End If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RsClose</a:t>
            </a:r>
            <a:endParaRPr lang="en-US" altLang="ko-KR" b="1" dirty="0" smtClean="0"/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End </a:t>
            </a:r>
            <a:r>
              <a:rPr lang="en-US" altLang="ko-KR" b="1" dirty="0" smtClean="0"/>
              <a:t>Sub</a:t>
            </a:r>
          </a:p>
          <a:p>
            <a:endParaRPr lang="en-US" altLang="ko-KR" b="1" dirty="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사용자 등록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사용자 등록을 하면 아래 그림과 같이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정보가 등록되는 것을 볼 수 있습니다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9636" name="_x128087888" descr="EMB00000724728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7012" y="1968480"/>
            <a:ext cx="1866900" cy="1219200"/>
          </a:xfrm>
          <a:prstGeom prst="rect">
            <a:avLst/>
          </a:prstGeom>
          <a:noFill/>
        </p:spPr>
      </p:pic>
      <p:pic>
        <p:nvPicPr>
          <p:cNvPr id="69635" name="_x128089008" descr="EMB0000072472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3818" y="2118499"/>
            <a:ext cx="1376363" cy="919163"/>
          </a:xfrm>
          <a:prstGeom prst="rect">
            <a:avLst/>
          </a:prstGeom>
          <a:noFill/>
        </p:spPr>
      </p:pic>
      <p:pic>
        <p:nvPicPr>
          <p:cNvPr id="69634" name="_x128088928" descr="EMB00000724729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92778" y="2118499"/>
            <a:ext cx="1123950" cy="919162"/>
          </a:xfrm>
          <a:prstGeom prst="rect">
            <a:avLst/>
          </a:prstGeom>
          <a:noFill/>
        </p:spPr>
      </p:pic>
      <p:pic>
        <p:nvPicPr>
          <p:cNvPr id="69633" name="_x129288720" descr="EMB00000724729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98662" y="3246435"/>
            <a:ext cx="5146675" cy="3467100"/>
          </a:xfrm>
          <a:prstGeom prst="rect">
            <a:avLst/>
          </a:prstGeom>
          <a:noFill/>
        </p:spPr>
      </p:pic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이전 강좌에서는 사용자를 등록하는 모듈을 작성했습니다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이번 강좌에서는 등록된 사용자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이용해 출결 체를 하는 모듈을 구현 해 보겠습니다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출결 체크 모듈의 기본 폼은 아래 그림과 같습니다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3729" name="_x128087808" descr="EMB0000072472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6990" y="2326365"/>
            <a:ext cx="3970020" cy="4206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사용자는 등록된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리더기에 가져다 대고 </a:t>
            </a:r>
            <a:r>
              <a:rPr lang="en-US" altLang="ko-KR" dirty="0" smtClean="0"/>
              <a:t>Read UID</a:t>
            </a:r>
            <a:r>
              <a:rPr lang="ko-KR" altLang="en-US" dirty="0" smtClean="0"/>
              <a:t>버튼을 클릭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아래 그림과 같이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부분에 현재 접촉한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값이 표시가 됩니다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6801" name="_x128087088" descr="EMB0000072472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6990" y="2326365"/>
            <a:ext cx="3970020" cy="4206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다음 </a:t>
            </a:r>
            <a:r>
              <a:rPr lang="en-US" altLang="ko-KR" dirty="0" smtClean="0"/>
              <a:t>Load Info. </a:t>
            </a:r>
            <a:r>
              <a:rPr lang="ko-KR" altLang="en-US" dirty="0" smtClean="0"/>
              <a:t>버튼을 클릭합니다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그러면 해당하는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 </a:t>
            </a:r>
            <a:r>
              <a:rPr lang="ko-KR" altLang="en-US" dirty="0" smtClean="0"/>
              <a:t>값을 가진 정보를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에서 불러와 거기 학번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성명등의</a:t>
            </a:r>
            <a:r>
              <a:rPr lang="ko-KR" altLang="en-US" dirty="0" smtClean="0"/>
              <a:t> 정보를 텍스트 창에 표시 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7825" name="_x128087488" descr="EMB0000072472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6990" y="2326365"/>
            <a:ext cx="3970020" cy="4206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사용자의 정보를 조회 한 다음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입실 버튼을 누르면 현재 입실한 시간을 표시 해 주고 현재 시간을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저장을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퇴실의 경우도 마찬가지로 퇴실 시간을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에 저장을 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8849" name="_x128088368" descr="EMB0000072472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6990" y="2326365"/>
            <a:ext cx="3970020" cy="4206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프로그램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라이브러리가 등록이 되어 있다면 단말기로부터 들어오는 데이터를 실시간으로 컴퓨터로 전달해주는 역할을 하는 </a:t>
            </a:r>
            <a:r>
              <a:rPr lang="en-US" altLang="ko-KR" dirty="0" err="1" smtClean="0"/>
              <a:t>RFID_SvrMon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프로그램을 실행 시킵니다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28087648" descr="EMB0000072472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9360" y="3063870"/>
            <a:ext cx="4145280" cy="1722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입실과 퇴실이 체크가 되면 아래쪽의 </a:t>
            </a:r>
            <a:r>
              <a:rPr lang="en-US" altLang="ko-KR" dirty="0" err="1" smtClean="0"/>
              <a:t>DataGrid</a:t>
            </a:r>
            <a:r>
              <a:rPr lang="ko-KR" altLang="en-US" dirty="0" smtClean="0"/>
              <a:t>에 출결 현황이 개인별로 표시가 됨을 볼 수 있습니다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출결 </a:t>
            </a:r>
            <a:r>
              <a:rPr lang="ko-KR" altLang="en-US" dirty="0" smtClean="0"/>
              <a:t>체크 모듈은 크게 </a:t>
            </a:r>
            <a:r>
              <a:rPr lang="en-US" altLang="ko-KR" dirty="0" smtClean="0"/>
              <a:t>Read UID, Load Info., </a:t>
            </a:r>
            <a:r>
              <a:rPr lang="ko-KR" altLang="en-US" dirty="0" smtClean="0"/>
              <a:t>입실</a:t>
            </a:r>
            <a:r>
              <a:rPr lang="en-US" altLang="ko-KR" dirty="0" smtClean="0"/>
              <a:t>, </a:t>
            </a:r>
            <a:r>
              <a:rPr lang="ko-KR" altLang="en-US" dirty="0" smtClean="0"/>
              <a:t>퇴실 등의 출결체크에 </a:t>
            </a:r>
            <a:r>
              <a:rPr lang="ko-KR" altLang="en-US" dirty="0" smtClean="0"/>
              <a:t>관한 </a:t>
            </a:r>
            <a:r>
              <a:rPr lang="ko-KR" altLang="en-US" dirty="0" smtClean="0"/>
              <a:t>기능들과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사용자 </a:t>
            </a:r>
            <a:r>
              <a:rPr lang="ko-KR" altLang="en-US" dirty="0" err="1" smtClean="0"/>
              <a:t>등록창을</a:t>
            </a:r>
            <a:r>
              <a:rPr lang="ko-KR" altLang="en-US" dirty="0" smtClean="0"/>
              <a:t> 열어주는 </a:t>
            </a:r>
            <a:r>
              <a:rPr lang="en-US" altLang="ko-KR" dirty="0" err="1" smtClean="0"/>
              <a:t>Regist</a:t>
            </a:r>
            <a:r>
              <a:rPr lang="en-US" altLang="ko-KR" dirty="0" smtClean="0"/>
              <a:t> Students </a:t>
            </a:r>
            <a:r>
              <a:rPr lang="ko-KR" altLang="en-US" dirty="0" smtClean="0"/>
              <a:t>기능과 수업 일자를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Table</a:t>
            </a:r>
            <a:r>
              <a:rPr lang="ko-KR" altLang="en-US" dirty="0" smtClean="0"/>
              <a:t>에 필드를 삽입하는 기능으로 구성되어 있습니다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먼저 </a:t>
            </a:r>
            <a:r>
              <a:rPr lang="en-US" altLang="ko-KR" dirty="0" smtClean="0"/>
              <a:t>Read UID </a:t>
            </a:r>
            <a:r>
              <a:rPr lang="ko-KR" altLang="en-US" dirty="0" smtClean="0"/>
              <a:t>기능을 구현 하겠습니다</a:t>
            </a:r>
            <a:r>
              <a:rPr lang="en-US" altLang="ko-KR" dirty="0" smtClean="0"/>
              <a:t>. Read UID</a:t>
            </a:r>
            <a:r>
              <a:rPr lang="ko-KR" altLang="en-US" dirty="0" smtClean="0"/>
              <a:t>기능은 이전 강좌에서도 많이 했던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값을 읽어 오는 기능입니다</a:t>
            </a:r>
            <a:r>
              <a:rPr lang="en-US" altLang="ko-KR" dirty="0" smtClean="0"/>
              <a:t>. Tag</a:t>
            </a:r>
            <a:r>
              <a:rPr lang="ko-KR" altLang="en-US" dirty="0" smtClean="0"/>
              <a:t>를 리더기에 가져다 대고 </a:t>
            </a:r>
            <a:r>
              <a:rPr lang="en-US" altLang="ko-KR" dirty="0" smtClean="0"/>
              <a:t>Read UID</a:t>
            </a:r>
            <a:r>
              <a:rPr lang="ko-KR" altLang="en-US" dirty="0" smtClean="0"/>
              <a:t>버튼을 누르면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값을 읽어와 텍스트 창에 표시하는 기능입니다</a:t>
            </a:r>
            <a:r>
              <a:rPr lang="en-US" altLang="ko-KR" dirty="0" smtClean="0"/>
              <a:t>. Read UID </a:t>
            </a:r>
            <a:r>
              <a:rPr lang="ko-KR" altLang="en-US" dirty="0" smtClean="0"/>
              <a:t>버튼을 더블클릭 해서 나온 코드 창에 다음과 같이 구현합니다</a:t>
            </a:r>
            <a:r>
              <a:rPr lang="en-US" altLang="ko-KR" dirty="0" smtClean="0"/>
              <a:t>. 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62924" y="3414692"/>
            <a:ext cx="4818151" cy="286232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Private Sub </a:t>
            </a:r>
            <a:r>
              <a:rPr lang="en-US" altLang="ko-KR" b="1" dirty="0" err="1" smtClean="0"/>
              <a:t>btnMainReadUID_Click</a:t>
            </a:r>
            <a:r>
              <a:rPr lang="en-US" altLang="ko-KR" b="1" dirty="0" smtClean="0"/>
              <a:t>()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txtMainStdNo.Text</a:t>
            </a:r>
            <a:r>
              <a:rPr lang="en-US" altLang="ko-KR" b="1" dirty="0" smtClean="0"/>
              <a:t> = ""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txtMainName.Text</a:t>
            </a:r>
            <a:r>
              <a:rPr lang="en-US" altLang="ko-KR" b="1" dirty="0" smtClean="0"/>
              <a:t> = ""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txtMainInTime.Text</a:t>
            </a:r>
            <a:r>
              <a:rPr lang="en-US" altLang="ko-KR" b="1" dirty="0" smtClean="0"/>
              <a:t> = ""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txtMainOutTIme.Text</a:t>
            </a:r>
            <a:r>
              <a:rPr lang="en-US" altLang="ko-KR" b="1" dirty="0" smtClean="0"/>
              <a:t> = ""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Call NeoRF13Ocx1.UID_Read</a:t>
            </a:r>
          </a:p>
          <a:p>
            <a:r>
              <a:rPr lang="en-US" altLang="ko-KR" b="1" dirty="0" smtClean="0"/>
              <a:t>End Sub</a:t>
            </a:r>
          </a:p>
          <a:p>
            <a:endParaRPr lang="en-US" altLang="ko-KR" b="1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읽어온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값을 텍스트 박스에 표시하는 방법도 앞서 설명한 것과 동일 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62924" y="2370123"/>
            <a:ext cx="4818151" cy="1754326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Private Sub NeoRF13Ocx1_OnData(</a:t>
            </a:r>
            <a:r>
              <a:rPr lang="en-US" altLang="ko-KR" b="1" dirty="0" err="1" smtClean="0"/>
              <a:t>ByVal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sData</a:t>
            </a:r>
            <a:r>
              <a:rPr lang="en-US" altLang="ko-KR" b="1" dirty="0" smtClean="0"/>
              <a:t> As String)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txtMainUID.Text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sData</a:t>
            </a:r>
            <a:endParaRPr lang="en-US" altLang="ko-KR" b="1" dirty="0" smtClean="0"/>
          </a:p>
          <a:p>
            <a:r>
              <a:rPr lang="en-US" altLang="ko-KR" b="1" dirty="0" smtClean="0"/>
              <a:t>End Sub</a:t>
            </a:r>
          </a:p>
          <a:p>
            <a:endParaRPr lang="en-US" altLang="ko-KR" b="1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값을 읽어온 다음 </a:t>
            </a:r>
            <a:r>
              <a:rPr lang="en-US" altLang="ko-KR" dirty="0" smtClean="0"/>
              <a:t>Load Info. </a:t>
            </a:r>
            <a:r>
              <a:rPr lang="ko-KR" altLang="en-US" dirty="0" smtClean="0"/>
              <a:t>버튼을 클릭 하면 </a:t>
            </a:r>
            <a:r>
              <a:rPr lang="en-US" altLang="ko-KR" dirty="0" smtClean="0"/>
              <a:t>UID </a:t>
            </a:r>
            <a:r>
              <a:rPr lang="ko-KR" altLang="en-US" dirty="0" smtClean="0"/>
              <a:t>값으로 저장된 정보를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로부터 읽어 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폼 창에서 </a:t>
            </a:r>
            <a:r>
              <a:rPr lang="en-US" altLang="ko-KR" dirty="0" smtClean="0"/>
              <a:t>Load Info. </a:t>
            </a:r>
            <a:r>
              <a:rPr lang="ko-KR" altLang="en-US" dirty="0" smtClean="0"/>
              <a:t>버튼을 더블클릭 하여 다음과 같이 구현 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62924" y="2690336"/>
            <a:ext cx="4818151" cy="14773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Private Sub </a:t>
            </a:r>
            <a:r>
              <a:rPr lang="en-US" altLang="ko-KR" b="1" dirty="0" err="1" smtClean="0"/>
              <a:t>btnLoadInfo_Click</a:t>
            </a:r>
            <a:r>
              <a:rPr lang="en-US" altLang="ko-KR" b="1" dirty="0" smtClean="0"/>
              <a:t>()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GetData</a:t>
            </a:r>
            <a:endParaRPr lang="en-US" altLang="ko-KR" b="1" dirty="0" smtClean="0"/>
          </a:p>
          <a:p>
            <a:r>
              <a:rPr lang="en-US" altLang="ko-KR" b="1" dirty="0" smtClean="0"/>
              <a:t>End </a:t>
            </a:r>
            <a:r>
              <a:rPr lang="en-US" altLang="ko-KR" b="1" dirty="0" smtClean="0"/>
              <a:t>Sub</a:t>
            </a:r>
          </a:p>
          <a:p>
            <a:endParaRPr lang="en-US" altLang="ko-KR" b="1" dirty="0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187" y="1364536"/>
            <a:ext cx="7921626" cy="4801314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en-US" altLang="ko-KR" b="1" dirty="0" smtClean="0"/>
              <a:t>Sub </a:t>
            </a:r>
            <a:r>
              <a:rPr lang="en-US" altLang="ko-KR" b="1" dirty="0" err="1" smtClean="0"/>
              <a:t>GetData</a:t>
            </a:r>
            <a:r>
              <a:rPr lang="en-US" altLang="ko-KR" b="1" dirty="0" smtClean="0"/>
              <a:t>()</a:t>
            </a:r>
          </a:p>
          <a:p>
            <a:endParaRPr lang="en-US" altLang="ko-KR" b="1" dirty="0" smtClean="0"/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DBOpen</a:t>
            </a:r>
            <a:r>
              <a:rPr lang="en-US" altLang="ko-KR" b="1" dirty="0" smtClean="0"/>
              <a:t> = False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"Db Connection Failed.", </a:t>
            </a:r>
            <a:r>
              <a:rPr lang="en-US" altLang="ko-KR" b="1" dirty="0" err="1" smtClean="0"/>
              <a:t>vbExclamation</a:t>
            </a:r>
            <a:r>
              <a:rPr lang="en-US" altLang="ko-KR" b="1" dirty="0" smtClean="0"/>
              <a:t>, "Db Connection"</a:t>
            </a:r>
          </a:p>
          <a:p>
            <a:r>
              <a:rPr lang="en-US" altLang="ko-KR" b="1" dirty="0" smtClean="0"/>
              <a:t>    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        End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sAddItem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iRow</a:t>
            </a:r>
            <a:r>
              <a:rPr lang="en-US" altLang="ko-KR" b="1" dirty="0" smtClean="0"/>
              <a:t> As Double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As Integer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strItem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strItem</a:t>
            </a:r>
            <a:r>
              <a:rPr lang="en-US" altLang="ko-KR" b="1" dirty="0" smtClean="0"/>
              <a:t> = ""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187" y="1364536"/>
            <a:ext cx="7921626" cy="3693319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"SELECT * FROM KIT_ATT_DB WHERE </a:t>
            </a:r>
            <a:r>
              <a:rPr lang="en-US" altLang="ko-KR" b="1" dirty="0" err="1" smtClean="0"/>
              <a:t>strUID</a:t>
            </a:r>
            <a:r>
              <a:rPr lang="en-US" altLang="ko-KR" b="1" dirty="0" smtClean="0"/>
              <a:t> = '" </a:t>
            </a:r>
          </a:p>
          <a:p>
            <a:r>
              <a:rPr lang="en-US" altLang="ko-KR" b="1" dirty="0" smtClean="0"/>
              <a:t>           &amp; </a:t>
            </a:r>
            <a:r>
              <a:rPr lang="en-US" altLang="ko-KR" b="1" dirty="0" err="1" smtClean="0"/>
              <a:t>txtMainUID.Text</a:t>
            </a:r>
            <a:r>
              <a:rPr lang="en-US" altLang="ko-KR" b="1" dirty="0" smtClean="0"/>
              <a:t> &amp; "'"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sSQLSuccess</a:t>
            </a:r>
            <a:r>
              <a:rPr lang="en-US" altLang="ko-KR" b="1" dirty="0" smtClean="0"/>
              <a:t> = False Then Exit Sub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Rs.RecordCount</a:t>
            </a:r>
            <a:r>
              <a:rPr lang="en-US" altLang="ko-KR" b="1" dirty="0" smtClean="0"/>
              <a:t> &lt;= 0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검색 결과가 없습니다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검색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Exit Sub</a:t>
            </a:r>
          </a:p>
          <a:p>
            <a:r>
              <a:rPr lang="en-US" altLang="ko-KR" b="1" dirty="0" smtClean="0"/>
              <a:t>    Else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Rs.MoveFirst</a:t>
            </a:r>
            <a:endParaRPr lang="en-US" altLang="ko-KR" b="1" dirty="0" smtClean="0"/>
          </a:p>
          <a:p>
            <a:r>
              <a:rPr lang="en-US" altLang="ko-KR" b="1" dirty="0" smtClean="0"/>
              <a:t>            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txtMainStdNo.Text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Rs.Fields</a:t>
            </a:r>
            <a:r>
              <a:rPr lang="en-US" altLang="ko-KR" b="1" dirty="0" smtClean="0"/>
              <a:t>(2)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txtMainName.Text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Rs.Fields</a:t>
            </a:r>
            <a:r>
              <a:rPr lang="en-US" altLang="ko-KR" b="1" dirty="0" smtClean="0"/>
              <a:t>(3</a:t>
            </a:r>
            <a:r>
              <a:rPr lang="en-US" altLang="ko-KR" b="1" dirty="0" smtClean="0"/>
              <a:t>)</a:t>
            </a:r>
          </a:p>
          <a:p>
            <a:endParaRPr lang="en-US" altLang="ko-KR" b="1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187" y="1201707"/>
            <a:ext cx="7921626" cy="535531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        Do While Not Rs.EOF</a:t>
            </a:r>
          </a:p>
          <a:p>
            <a:r>
              <a:rPr lang="en-US" altLang="ko-KR" b="1" dirty="0" smtClean="0"/>
              <a:t>            On Error Resume Next</a:t>
            </a:r>
          </a:p>
          <a:p>
            <a:r>
              <a:rPr lang="en-US" altLang="ko-KR" b="1" dirty="0" smtClean="0"/>
              <a:t>            </a:t>
            </a:r>
            <a:r>
              <a:rPr lang="en-US" altLang="ko-KR" b="1" dirty="0" err="1" smtClean="0"/>
              <a:t>sAddItem</a:t>
            </a:r>
            <a:r>
              <a:rPr lang="en-US" altLang="ko-KR" b="1" dirty="0" smtClean="0"/>
              <a:t> = ""</a:t>
            </a:r>
          </a:p>
          <a:p>
            <a:r>
              <a:rPr lang="en-US" altLang="ko-KR" b="1" dirty="0" smtClean="0"/>
              <a:t>            For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= 0 To </a:t>
            </a:r>
            <a:r>
              <a:rPr lang="en-US" altLang="ko-KR" b="1" dirty="0" err="1" smtClean="0"/>
              <a:t>Rs.Fields.Count</a:t>
            </a:r>
            <a:r>
              <a:rPr lang="en-US" altLang="ko-KR" b="1" dirty="0" smtClean="0"/>
              <a:t> - 1</a:t>
            </a:r>
          </a:p>
          <a:p>
            <a:r>
              <a:rPr lang="en-US" altLang="ko-KR" b="1" dirty="0" smtClean="0"/>
              <a:t>                </a:t>
            </a:r>
            <a:r>
              <a:rPr lang="en-US" altLang="ko-KR" b="1" dirty="0" err="1" smtClean="0"/>
              <a:t>grdData.ColWidth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) = 2000</a:t>
            </a:r>
          </a:p>
          <a:p>
            <a:r>
              <a:rPr lang="en-US" altLang="ko-KR" b="1" dirty="0" smtClean="0"/>
              <a:t>                </a:t>
            </a:r>
            <a:r>
              <a:rPr lang="en-US" altLang="ko-KR" b="1" dirty="0" err="1" smtClean="0"/>
              <a:t>grdData.ColAlignment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) = 4</a:t>
            </a:r>
          </a:p>
          <a:p>
            <a:r>
              <a:rPr lang="en-US" altLang="ko-KR" b="1" dirty="0" smtClean="0"/>
              <a:t>                </a:t>
            </a:r>
            <a:r>
              <a:rPr lang="en-US" altLang="ko-KR" b="1" dirty="0" err="1" smtClean="0"/>
              <a:t>grdData.TextMatrix</a:t>
            </a:r>
            <a:r>
              <a:rPr lang="en-US" altLang="ko-KR" b="1" dirty="0" smtClean="0"/>
              <a:t>(0,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) = </a:t>
            </a:r>
            <a:r>
              <a:rPr lang="en-US" altLang="ko-KR" b="1" dirty="0" err="1" smtClean="0"/>
              <a:t>Rs.Fields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+ 1).Name</a:t>
            </a:r>
          </a:p>
          <a:p>
            <a:r>
              <a:rPr lang="en-US" altLang="ko-KR" b="1" dirty="0" smtClean="0"/>
              <a:t>                </a:t>
            </a:r>
            <a:r>
              <a:rPr lang="en-US" altLang="ko-KR" b="1" dirty="0" err="1" smtClean="0"/>
              <a:t>grdData.TextMatrix</a:t>
            </a:r>
            <a:r>
              <a:rPr lang="en-US" altLang="ko-KR" b="1" dirty="0" smtClean="0"/>
              <a:t>(1,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) = </a:t>
            </a:r>
            <a:r>
              <a:rPr lang="en-US" altLang="ko-KR" b="1" dirty="0" err="1" smtClean="0"/>
              <a:t>Rs.Fields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+ 1)</a:t>
            </a:r>
          </a:p>
          <a:p>
            <a:r>
              <a:rPr lang="en-US" altLang="ko-KR" b="1" dirty="0" smtClean="0"/>
              <a:t>            Next</a:t>
            </a:r>
          </a:p>
          <a:p>
            <a:r>
              <a:rPr lang="en-US" altLang="ko-KR" b="1" dirty="0" smtClean="0"/>
              <a:t>            </a:t>
            </a:r>
            <a:r>
              <a:rPr lang="en-US" altLang="ko-KR" b="1" dirty="0" err="1" smtClean="0"/>
              <a:t>Rs.MoveNext</a:t>
            </a:r>
            <a:endParaRPr lang="en-US" altLang="ko-KR" b="1" dirty="0" smtClean="0"/>
          </a:p>
          <a:p>
            <a:r>
              <a:rPr lang="en-US" altLang="ko-KR" b="1" dirty="0" smtClean="0"/>
              <a:t>        Loop</a:t>
            </a:r>
          </a:p>
          <a:p>
            <a:r>
              <a:rPr lang="en-US" altLang="ko-KR" b="1" dirty="0" smtClean="0"/>
              <a:t>        </a:t>
            </a:r>
          </a:p>
          <a:p>
            <a:r>
              <a:rPr lang="en-US" altLang="ko-KR" b="1" dirty="0" smtClean="0"/>
              <a:t>    End If    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RsClose</a:t>
            </a:r>
            <a:endParaRPr lang="en-US" altLang="ko-KR" b="1" dirty="0" smtClean="0"/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en-US" altLang="ko-KR" b="1" dirty="0" smtClean="0"/>
              <a:t>End Sub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읽어온 정보를 확인 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입실 버튼을 클릭 하게 되면 현재의 시간이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의 입실 필드에 저장이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폼 디자인 창에서 입실 버튼을 더블클릭 하고 다음과 같이 구현합니다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187" y="2662227"/>
            <a:ext cx="7921626" cy="313932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Private Sub </a:t>
            </a:r>
            <a:r>
              <a:rPr lang="en-US" altLang="ko-KR" b="1" dirty="0" err="1" smtClean="0"/>
              <a:t>btnCheckIn_Click</a:t>
            </a:r>
            <a:r>
              <a:rPr lang="en-US" altLang="ko-KR" b="1" dirty="0" smtClean="0"/>
              <a:t>()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TimeIn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strTodayDate</a:t>
            </a:r>
            <a:r>
              <a:rPr lang="en-US" altLang="ko-KR" b="1" dirty="0" smtClean="0"/>
              <a:t> = Format(Now, "</a:t>
            </a:r>
            <a:r>
              <a:rPr lang="en-US" altLang="ko-KR" b="1" dirty="0" err="1" smtClean="0"/>
              <a:t>yyyymmdd</a:t>
            </a:r>
            <a:r>
              <a:rPr lang="en-US" altLang="ko-KR" b="1" dirty="0" smtClean="0"/>
              <a:t>")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TimeIn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strTodayDate</a:t>
            </a:r>
            <a:r>
              <a:rPr lang="en-US" altLang="ko-KR" b="1" dirty="0" smtClean="0"/>
              <a:t> &amp; "_In"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strInTime</a:t>
            </a:r>
            <a:r>
              <a:rPr lang="en-US" altLang="ko-KR" b="1" dirty="0" smtClean="0"/>
              <a:t> = Format(Now, "</a:t>
            </a:r>
            <a:r>
              <a:rPr lang="en-US" altLang="ko-KR" b="1" dirty="0" err="1" smtClean="0"/>
              <a:t>yyyy</a:t>
            </a:r>
            <a:r>
              <a:rPr lang="en-US" altLang="ko-KR" b="1" dirty="0" smtClean="0"/>
              <a:t>-mm-</a:t>
            </a:r>
            <a:r>
              <a:rPr lang="en-US" altLang="ko-KR" b="1" dirty="0" err="1" smtClean="0"/>
              <a:t>dd</a:t>
            </a:r>
            <a:r>
              <a:rPr lang="en-US" altLang="ko-KR" b="1" dirty="0" smtClean="0"/>
              <a:t>-</a:t>
            </a:r>
            <a:r>
              <a:rPr lang="en-US" altLang="ko-KR" b="1" dirty="0" err="1" smtClean="0"/>
              <a:t>hh:mm:ss</a:t>
            </a:r>
            <a:r>
              <a:rPr lang="en-US" altLang="ko-KR" b="1" dirty="0" smtClean="0"/>
              <a:t>")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DBOpen</a:t>
            </a:r>
            <a:r>
              <a:rPr lang="en-US" altLang="ko-KR" b="1" dirty="0" smtClean="0"/>
              <a:t> = False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"Db Connection Failed.", </a:t>
            </a:r>
            <a:r>
              <a:rPr lang="en-US" altLang="ko-KR" b="1" dirty="0" err="1" smtClean="0"/>
              <a:t>vbExclamation</a:t>
            </a:r>
            <a:r>
              <a:rPr lang="en-US" altLang="ko-KR" b="1" dirty="0" smtClean="0"/>
              <a:t>, "Db Connection"</a:t>
            </a:r>
          </a:p>
          <a:p>
            <a:r>
              <a:rPr lang="en-US" altLang="ko-KR" b="1" dirty="0" smtClean="0"/>
              <a:t>    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        End</a:t>
            </a:r>
          </a:p>
          <a:p>
            <a:r>
              <a:rPr lang="en-US" altLang="ko-KR" b="1" dirty="0" smtClean="0"/>
              <a:t>    End If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187" y="1457298"/>
            <a:ext cx="7921626" cy="4247317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sAddItem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iRow</a:t>
            </a:r>
            <a:r>
              <a:rPr lang="en-US" altLang="ko-KR" b="1" dirty="0" smtClean="0"/>
              <a:t> As Double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As Integer</a:t>
            </a:r>
          </a:p>
          <a:p>
            <a:r>
              <a:rPr lang="en-US" altLang="ko-KR" b="1" dirty="0" smtClean="0"/>
              <a:t>   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txtMainInTime.Text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strInTime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"SELECT * FROM KIT_ATT_DB WHERE </a:t>
            </a:r>
            <a:r>
              <a:rPr lang="en-US" altLang="ko-KR" b="1" dirty="0" err="1" smtClean="0"/>
              <a:t>strUID</a:t>
            </a:r>
            <a:r>
              <a:rPr lang="en-US" altLang="ko-KR" b="1" dirty="0" smtClean="0"/>
              <a:t> = '" </a:t>
            </a:r>
          </a:p>
          <a:p>
            <a:r>
              <a:rPr lang="en-US" altLang="ko-KR" b="1" dirty="0" smtClean="0"/>
              <a:t>           &amp; </a:t>
            </a:r>
            <a:r>
              <a:rPr lang="en-US" altLang="ko-KR" b="1" dirty="0" err="1" smtClean="0"/>
              <a:t>txtMainUID.Text</a:t>
            </a:r>
            <a:r>
              <a:rPr lang="en-US" altLang="ko-KR" b="1" dirty="0" smtClean="0"/>
              <a:t> &amp; "'"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sSQLSuccess</a:t>
            </a:r>
            <a:r>
              <a:rPr lang="en-US" altLang="ko-KR" b="1" dirty="0" smtClean="0"/>
              <a:t> = False Then Exit Sub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Rs.RecordCount</a:t>
            </a:r>
            <a:r>
              <a:rPr lang="en-US" altLang="ko-KR" b="1" dirty="0" smtClean="0"/>
              <a:t> &lt;= 0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학생 정보가 없습니다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먼저 등록을 하세요</a:t>
            </a:r>
            <a:r>
              <a:rPr lang="en-US" altLang="ko-KR" b="1" dirty="0" smtClean="0"/>
              <a:t>.", </a:t>
            </a:r>
          </a:p>
          <a:p>
            <a:r>
              <a:rPr lang="en-US" altLang="ko-KR" b="1" dirty="0" smtClean="0"/>
              <a:t>                 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검색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Exit Sub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187" y="1457298"/>
            <a:ext cx="7921626" cy="4247317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Else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"UPDATE KIT_ATT_DB SET " &amp; _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TimeIn</a:t>
            </a:r>
            <a:r>
              <a:rPr lang="en-US" altLang="ko-KR" b="1" dirty="0" smtClean="0"/>
              <a:t> &amp; "='" &amp; </a:t>
            </a:r>
            <a:r>
              <a:rPr lang="en-US" altLang="ko-KR" b="1" dirty="0" err="1" smtClean="0"/>
              <a:t>strInTime</a:t>
            </a:r>
            <a:r>
              <a:rPr lang="en-US" altLang="ko-KR" b="1" dirty="0" smtClean="0"/>
              <a:t> &amp; "'" &amp; _</a:t>
            </a:r>
          </a:p>
          <a:p>
            <a:r>
              <a:rPr lang="en-US" altLang="ko-KR" b="1" dirty="0" smtClean="0"/>
              <a:t>        "where </a:t>
            </a:r>
            <a:r>
              <a:rPr lang="en-US" altLang="ko-KR" b="1" dirty="0" err="1" smtClean="0"/>
              <a:t>strUID</a:t>
            </a:r>
            <a:r>
              <a:rPr lang="en-US" altLang="ko-KR" b="1" dirty="0" smtClean="0"/>
              <a:t> = '" &amp; </a:t>
            </a:r>
            <a:r>
              <a:rPr lang="en-US" altLang="ko-KR" b="1" dirty="0" err="1" smtClean="0"/>
              <a:t>txtMainUID.Text</a:t>
            </a:r>
            <a:r>
              <a:rPr lang="en-US" altLang="ko-KR" b="1" dirty="0" smtClean="0"/>
              <a:t> &amp; "'"</a:t>
            </a:r>
          </a:p>
          <a:p>
            <a:r>
              <a:rPr lang="en-US" altLang="ko-KR" b="1" dirty="0" smtClean="0"/>
              <a:t>       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    If </a:t>
            </a:r>
            <a:r>
              <a:rPr lang="en-US" altLang="ko-KR" b="1" dirty="0" err="1" smtClean="0"/>
              <a:t>sSQLSuccess</a:t>
            </a:r>
            <a:r>
              <a:rPr lang="en-US" altLang="ko-KR" b="1" dirty="0" smtClean="0"/>
              <a:t> = True Then</a:t>
            </a:r>
          </a:p>
          <a:p>
            <a:r>
              <a:rPr lang="en-US" altLang="ko-KR" b="1" dirty="0" smtClean="0"/>
              <a:t>    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입실처리 되었습니다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수정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End If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    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RsClose</a:t>
            </a:r>
            <a:endParaRPr lang="en-US" altLang="ko-KR" b="1" dirty="0" smtClean="0"/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GetData</a:t>
            </a:r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en-US" altLang="ko-KR" b="1" dirty="0" smtClean="0"/>
              <a:t>End Sub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프로그램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라이브러리가 </a:t>
            </a:r>
            <a:r>
              <a:rPr lang="ko-KR" altLang="en-US" dirty="0" smtClean="0"/>
              <a:t>설치가 완료가 되면 </a:t>
            </a:r>
            <a:r>
              <a:rPr lang="en-US" altLang="ko-KR" dirty="0" smtClean="0"/>
              <a:t>Visual Basic </a:t>
            </a:r>
            <a:r>
              <a:rPr lang="ko-KR" altLang="en-US" dirty="0" smtClean="0"/>
              <a:t>프로그램을 실행시켜 등록된 라이브러리를 사용할 설정을 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새로 </a:t>
            </a:r>
            <a:r>
              <a:rPr lang="ko-KR" altLang="en-US" dirty="0" smtClean="0"/>
              <a:t>추가된 컴포넌트를 </a:t>
            </a:r>
            <a:r>
              <a:rPr lang="en-US" altLang="ko-KR" dirty="0" smtClean="0"/>
              <a:t>Visual Basic</a:t>
            </a:r>
            <a:r>
              <a:rPr lang="ko-KR" altLang="en-US" dirty="0" smtClean="0"/>
              <a:t>에 추가를 하기위해서 상단의 프로젝트</a:t>
            </a:r>
            <a:r>
              <a:rPr lang="en-US" altLang="ko-KR" dirty="0" smtClean="0"/>
              <a:t>(P) - </a:t>
            </a:r>
            <a:r>
              <a:rPr lang="ko-KR" altLang="en-US" dirty="0" smtClean="0"/>
              <a:t>구성요소를 클릭합니다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구성요소 </a:t>
            </a:r>
            <a:r>
              <a:rPr lang="ko-KR" altLang="en-US" dirty="0" smtClean="0"/>
              <a:t>창에서 </a:t>
            </a:r>
            <a:r>
              <a:rPr lang="en-US" altLang="ko-KR" dirty="0" smtClean="0"/>
              <a:t>NeoRF13Ocxs Library</a:t>
            </a:r>
            <a:r>
              <a:rPr lang="ko-KR" altLang="en-US" dirty="0" smtClean="0"/>
              <a:t>를 체크하고 확인을 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3009" name="_x128087248" descr="EMB0000072472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893" y="3429000"/>
            <a:ext cx="4748213" cy="2944813"/>
          </a:xfrm>
          <a:prstGeom prst="rect">
            <a:avLst/>
          </a:prstGeom>
          <a:noFill/>
        </p:spPr>
      </p:pic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3011" name="_x128086928" descr="EMB0000072472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0416" y="4122738"/>
            <a:ext cx="2670175" cy="222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퇴실 기능도 입실기능과 동일합니다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퇴실 버튼을 더블클릭 한 후 아래와 같이 구현합니다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187" y="2274838"/>
            <a:ext cx="7921626" cy="313932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Private Sub </a:t>
            </a:r>
            <a:r>
              <a:rPr lang="en-US" altLang="ko-KR" b="1" dirty="0" err="1" smtClean="0"/>
              <a:t>btnCheckOut_Click</a:t>
            </a:r>
            <a:r>
              <a:rPr lang="en-US" altLang="ko-KR" b="1" dirty="0" smtClean="0"/>
              <a:t>()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TimeOut</a:t>
            </a:r>
            <a:r>
              <a:rPr lang="en-US" altLang="ko-KR" b="1" dirty="0" smtClean="0"/>
              <a:t> As </a:t>
            </a:r>
            <a:r>
              <a:rPr lang="en-US" altLang="ko-KR" b="1" dirty="0" smtClean="0"/>
              <a:t>String    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strTodayDate</a:t>
            </a:r>
            <a:r>
              <a:rPr lang="en-US" altLang="ko-KR" b="1" dirty="0" smtClean="0"/>
              <a:t> = Format(Now, "</a:t>
            </a:r>
            <a:r>
              <a:rPr lang="en-US" altLang="ko-KR" b="1" dirty="0" err="1" smtClean="0"/>
              <a:t>yyyymmdd</a:t>
            </a:r>
            <a:r>
              <a:rPr lang="en-US" altLang="ko-KR" b="1" dirty="0" smtClean="0"/>
              <a:t>“)    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TimeOut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strTodayDate</a:t>
            </a:r>
            <a:r>
              <a:rPr lang="en-US" altLang="ko-KR" b="1" dirty="0" smtClean="0"/>
              <a:t> &amp; "_</a:t>
            </a:r>
            <a:r>
              <a:rPr lang="en-US" altLang="ko-KR" b="1" dirty="0" smtClean="0"/>
              <a:t>Out”    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strOutTime</a:t>
            </a:r>
            <a:r>
              <a:rPr lang="en-US" altLang="ko-KR" b="1" dirty="0" smtClean="0"/>
              <a:t> = Format(Now, "</a:t>
            </a:r>
            <a:r>
              <a:rPr lang="en-US" altLang="ko-KR" b="1" dirty="0" err="1" smtClean="0"/>
              <a:t>yyyy</a:t>
            </a:r>
            <a:r>
              <a:rPr lang="en-US" altLang="ko-KR" b="1" dirty="0" smtClean="0"/>
              <a:t>-mm-</a:t>
            </a:r>
            <a:r>
              <a:rPr lang="en-US" altLang="ko-KR" b="1" dirty="0" err="1" smtClean="0"/>
              <a:t>dd</a:t>
            </a:r>
            <a:r>
              <a:rPr lang="en-US" altLang="ko-KR" b="1" dirty="0" smtClean="0"/>
              <a:t>-</a:t>
            </a:r>
            <a:r>
              <a:rPr lang="en-US" altLang="ko-KR" b="1" dirty="0" err="1" smtClean="0"/>
              <a:t>hh:mm:ss</a:t>
            </a:r>
            <a:r>
              <a:rPr lang="en-US" altLang="ko-KR" b="1" dirty="0" smtClean="0"/>
              <a:t>")</a:t>
            </a:r>
          </a:p>
          <a:p>
            <a:endParaRPr lang="en-US" altLang="ko-KR" b="1" dirty="0" smtClean="0"/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DBOpen</a:t>
            </a:r>
            <a:r>
              <a:rPr lang="en-US" altLang="ko-KR" b="1" dirty="0" smtClean="0"/>
              <a:t> = False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"Db Connection Failed.", </a:t>
            </a:r>
            <a:r>
              <a:rPr lang="en-US" altLang="ko-KR" b="1" dirty="0" err="1" smtClean="0"/>
              <a:t>vbExclamation</a:t>
            </a:r>
            <a:r>
              <a:rPr lang="en-US" altLang="ko-KR" b="1" dirty="0" smtClean="0"/>
              <a:t>, "Db Connection"</a:t>
            </a:r>
          </a:p>
          <a:p>
            <a:r>
              <a:rPr lang="en-US" altLang="ko-KR" b="1" dirty="0" smtClean="0"/>
              <a:t>    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        End</a:t>
            </a:r>
          </a:p>
          <a:p>
            <a:r>
              <a:rPr lang="en-US" altLang="ko-KR" b="1" dirty="0" smtClean="0"/>
              <a:t>    End If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187" y="1457298"/>
            <a:ext cx="7921626" cy="452431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 Dim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sAddItem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iRow</a:t>
            </a:r>
            <a:r>
              <a:rPr lang="en-US" altLang="ko-KR" b="1" dirty="0" smtClean="0"/>
              <a:t> As Double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As Integer</a:t>
            </a:r>
          </a:p>
          <a:p>
            <a:r>
              <a:rPr lang="en-US" altLang="ko-KR" b="1" dirty="0" smtClean="0"/>
              <a:t>   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txtMainOutTIme.Text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strOutTime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"SELECT * FROM KIT_ATT_DB WHERE </a:t>
            </a:r>
            <a:r>
              <a:rPr lang="en-US" altLang="ko-KR" b="1" dirty="0" err="1" smtClean="0"/>
              <a:t>strUID</a:t>
            </a:r>
            <a:r>
              <a:rPr lang="en-US" altLang="ko-KR" b="1" dirty="0" smtClean="0"/>
              <a:t> = '" </a:t>
            </a:r>
          </a:p>
          <a:p>
            <a:r>
              <a:rPr lang="en-US" altLang="ko-KR" b="1" dirty="0" smtClean="0"/>
              <a:t>            &amp; </a:t>
            </a:r>
            <a:r>
              <a:rPr lang="en-US" altLang="ko-KR" b="1" dirty="0" err="1" smtClean="0"/>
              <a:t>txtMainUID.Text</a:t>
            </a:r>
            <a:r>
              <a:rPr lang="en-US" altLang="ko-KR" b="1" dirty="0" smtClean="0"/>
              <a:t> &amp; "'"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sSQLSuccess</a:t>
            </a:r>
            <a:r>
              <a:rPr lang="en-US" altLang="ko-KR" b="1" dirty="0" smtClean="0"/>
              <a:t> = False Then Exit Sub</a:t>
            </a:r>
          </a:p>
          <a:p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Rs.RecordCount</a:t>
            </a:r>
            <a:r>
              <a:rPr lang="en-US" altLang="ko-KR" b="1" dirty="0" smtClean="0"/>
              <a:t> &lt;= 0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학생 정보가 없습니다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먼저 등록을 하세요</a:t>
            </a:r>
            <a:r>
              <a:rPr lang="en-US" altLang="ko-KR" b="1" dirty="0" smtClean="0"/>
              <a:t>.", </a:t>
            </a:r>
          </a:p>
          <a:p>
            <a:r>
              <a:rPr lang="en-US" altLang="ko-KR" b="1" dirty="0" smtClean="0"/>
              <a:t>                 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검색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Exit Sub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187" y="1457298"/>
            <a:ext cx="7921626" cy="4247317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 Else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"UPDATE KIT_ATT_DB SET " &amp; _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TimeOut</a:t>
            </a:r>
            <a:r>
              <a:rPr lang="en-US" altLang="ko-KR" b="1" dirty="0" smtClean="0"/>
              <a:t> &amp; "='" &amp; </a:t>
            </a:r>
            <a:r>
              <a:rPr lang="en-US" altLang="ko-KR" b="1" dirty="0" err="1" smtClean="0"/>
              <a:t>strOutTime</a:t>
            </a:r>
            <a:r>
              <a:rPr lang="en-US" altLang="ko-KR" b="1" dirty="0" smtClean="0"/>
              <a:t> &amp; "'" &amp; _</a:t>
            </a:r>
          </a:p>
          <a:p>
            <a:r>
              <a:rPr lang="en-US" altLang="ko-KR" b="1" dirty="0" smtClean="0"/>
              <a:t>        "where </a:t>
            </a:r>
            <a:r>
              <a:rPr lang="en-US" altLang="ko-KR" b="1" dirty="0" err="1" smtClean="0"/>
              <a:t>strUID</a:t>
            </a:r>
            <a:r>
              <a:rPr lang="en-US" altLang="ko-KR" b="1" dirty="0" smtClean="0"/>
              <a:t> = '" &amp; </a:t>
            </a:r>
            <a:r>
              <a:rPr lang="en-US" altLang="ko-KR" b="1" dirty="0" err="1" smtClean="0"/>
              <a:t>txtMainUID.Text</a:t>
            </a:r>
            <a:r>
              <a:rPr lang="en-US" altLang="ko-KR" b="1" dirty="0" smtClean="0"/>
              <a:t> &amp; "'"</a:t>
            </a:r>
          </a:p>
          <a:p>
            <a:r>
              <a:rPr lang="en-US" altLang="ko-KR" b="1" dirty="0" smtClean="0"/>
              <a:t>       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    If </a:t>
            </a:r>
            <a:r>
              <a:rPr lang="en-US" altLang="ko-KR" b="1" dirty="0" err="1" smtClean="0"/>
              <a:t>sSQLSuccess</a:t>
            </a:r>
            <a:r>
              <a:rPr lang="en-US" altLang="ko-KR" b="1" dirty="0" smtClean="0"/>
              <a:t> = True Then</a:t>
            </a:r>
          </a:p>
          <a:p>
            <a:r>
              <a:rPr lang="en-US" altLang="ko-KR" b="1" dirty="0" smtClean="0"/>
              <a:t>    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</a:t>
            </a:r>
            <a:r>
              <a:rPr lang="ko-KR" altLang="en-US" b="1" dirty="0" smtClean="0"/>
              <a:t>퇴실처리 되었습니다</a:t>
            </a:r>
            <a:r>
              <a:rPr lang="en-US" altLang="ko-KR" b="1" dirty="0" smtClean="0"/>
              <a:t>.", </a:t>
            </a:r>
            <a:r>
              <a:rPr lang="en-US" altLang="ko-KR" b="1" dirty="0" err="1" smtClean="0"/>
              <a:t>vbInformation</a:t>
            </a:r>
            <a:r>
              <a:rPr lang="en-US" altLang="ko-KR" b="1" dirty="0" smtClean="0"/>
              <a:t>, "</a:t>
            </a:r>
            <a:r>
              <a:rPr lang="ko-KR" altLang="en-US" b="1" dirty="0" smtClean="0"/>
              <a:t>수정</a:t>
            </a:r>
            <a:r>
              <a:rPr lang="en-US" altLang="ko-KR" b="1" dirty="0" smtClean="0"/>
              <a:t>"</a:t>
            </a:r>
          </a:p>
          <a:p>
            <a:r>
              <a:rPr lang="en-US" altLang="ko-KR" b="1" dirty="0" smtClean="0"/>
              <a:t>        End If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    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RsClose</a:t>
            </a:r>
            <a:endParaRPr lang="en-US" altLang="ko-KR" b="1" dirty="0" smtClean="0"/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GetData</a:t>
            </a:r>
            <a:endParaRPr lang="en-US" altLang="ko-KR" b="1" dirty="0" smtClean="0"/>
          </a:p>
          <a:p>
            <a:r>
              <a:rPr lang="en-US" altLang="ko-KR" b="1" dirty="0" smtClean="0"/>
              <a:t>End Sub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사용자 등록을 위한 </a:t>
            </a:r>
            <a:r>
              <a:rPr lang="en-US" altLang="ko-KR" dirty="0" err="1" smtClean="0"/>
              <a:t>Regist</a:t>
            </a:r>
            <a:r>
              <a:rPr lang="en-US" altLang="ko-KR" dirty="0" smtClean="0"/>
              <a:t> Student </a:t>
            </a:r>
            <a:r>
              <a:rPr lang="ko-KR" altLang="en-US" dirty="0" smtClean="0"/>
              <a:t>기능은 버튼을 클릭하면 이전 강좌에서 구현한 사용자 등록화면을 호출 하는 부분이므로 간단히 폼만 호출 하는 구문으로 구현되어 있습니다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Regist</a:t>
            </a:r>
            <a:r>
              <a:rPr lang="en-US" altLang="ko-KR" dirty="0" smtClean="0"/>
              <a:t> Students</a:t>
            </a:r>
            <a:r>
              <a:rPr lang="ko-KR" altLang="en-US" dirty="0" smtClean="0"/>
              <a:t>버튼을 더블클릭 한 후 아래와 같이 구현합니다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06564" y="3027357"/>
            <a:ext cx="5530872" cy="1754326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Private Sub </a:t>
            </a:r>
            <a:r>
              <a:rPr lang="en-US" altLang="ko-KR" b="1" dirty="0" err="1" smtClean="0"/>
              <a:t>btnRegist_Click</a:t>
            </a:r>
            <a:r>
              <a:rPr lang="en-US" altLang="ko-KR" b="1" dirty="0" smtClean="0"/>
              <a:t>()</a:t>
            </a:r>
          </a:p>
          <a:p>
            <a:r>
              <a:rPr lang="en-US" altLang="ko-KR" b="1" dirty="0" smtClean="0"/>
              <a:t>    Load </a:t>
            </a:r>
            <a:r>
              <a:rPr lang="en-US" altLang="ko-KR" b="1" dirty="0" err="1" smtClean="0"/>
              <a:t>frmRegist</a:t>
            </a:r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frmRegist.Show</a:t>
            </a:r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End Sub</a:t>
            </a:r>
          </a:p>
          <a:p>
            <a:endParaRPr lang="en-US" altLang="ko-KR" b="1" dirty="0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AddField</a:t>
            </a:r>
            <a:r>
              <a:rPr lang="en-US" altLang="ko-KR" dirty="0" smtClean="0"/>
              <a:t> </a:t>
            </a:r>
            <a:r>
              <a:rPr lang="ko-KR" altLang="en-US" dirty="0" smtClean="0"/>
              <a:t>기능은 수업이 있는 날짜를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Table</a:t>
            </a:r>
            <a:r>
              <a:rPr lang="ko-KR" altLang="en-US" dirty="0" smtClean="0"/>
              <a:t>에 현재 날짜의 </a:t>
            </a:r>
            <a:r>
              <a:rPr lang="en-US" altLang="ko-KR" dirty="0" smtClean="0"/>
              <a:t>Field</a:t>
            </a:r>
            <a:r>
              <a:rPr lang="ko-KR" altLang="en-US" dirty="0" smtClean="0"/>
              <a:t>를 추가 하는 기능으로 수업 시작 전에 반드시 추가를 하여 학생들이 출결체크를 할 수 있도록 하는 기능입니다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AddField</a:t>
            </a:r>
            <a:r>
              <a:rPr lang="en-US" altLang="ko-KR" dirty="0" smtClean="0"/>
              <a:t> </a:t>
            </a:r>
            <a:r>
              <a:rPr lang="ko-KR" altLang="en-US" dirty="0" smtClean="0"/>
              <a:t>버튼을 </a:t>
            </a:r>
            <a:r>
              <a:rPr lang="ko-KR" altLang="en-US" dirty="0" err="1" smtClean="0"/>
              <a:t>더블클릭하여</a:t>
            </a:r>
            <a:r>
              <a:rPr lang="ko-KR" altLang="en-US" dirty="0" smtClean="0"/>
              <a:t> 아래와 같이 구현합니다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187" y="2749530"/>
            <a:ext cx="7921626" cy="341632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Private Sub </a:t>
            </a:r>
            <a:r>
              <a:rPr lang="en-US" altLang="ko-KR" b="1" dirty="0" err="1" smtClean="0"/>
              <a:t>btnAddField_Click</a:t>
            </a:r>
            <a:r>
              <a:rPr lang="en-US" altLang="ko-KR" b="1" dirty="0" smtClean="0"/>
              <a:t>()</a:t>
            </a:r>
          </a:p>
          <a:p>
            <a:r>
              <a:rPr lang="en-US" altLang="ko-KR" b="1" dirty="0" smtClean="0"/>
              <a:t>    If </a:t>
            </a:r>
            <a:r>
              <a:rPr lang="en-US" altLang="ko-KR" b="1" dirty="0" err="1" smtClean="0"/>
              <a:t>DBOpen</a:t>
            </a:r>
            <a:r>
              <a:rPr lang="en-US" altLang="ko-KR" b="1" dirty="0" smtClean="0"/>
              <a:t> = False Then</a:t>
            </a:r>
          </a:p>
          <a:p>
            <a:r>
              <a:rPr lang="en-US" altLang="ko-KR" b="1" dirty="0" smtClean="0"/>
              <a:t>        </a:t>
            </a:r>
            <a:r>
              <a:rPr lang="en-US" altLang="ko-KR" b="1" dirty="0" err="1" smtClean="0"/>
              <a:t>MsgBox</a:t>
            </a:r>
            <a:r>
              <a:rPr lang="en-US" altLang="ko-KR" b="1" dirty="0" smtClean="0"/>
              <a:t> "Db Connection Failed.", </a:t>
            </a:r>
            <a:r>
              <a:rPr lang="en-US" altLang="ko-KR" b="1" dirty="0" err="1" smtClean="0"/>
              <a:t>vbExclamation</a:t>
            </a:r>
            <a:r>
              <a:rPr lang="en-US" altLang="ko-KR" b="1" dirty="0" smtClean="0"/>
              <a:t>, "Db Connection"</a:t>
            </a:r>
          </a:p>
          <a:p>
            <a:r>
              <a:rPr lang="en-US" altLang="ko-KR" b="1" dirty="0" smtClean="0"/>
              <a:t>        Call </a:t>
            </a:r>
            <a:r>
              <a:rPr lang="en-US" altLang="ko-KR" b="1" dirty="0" err="1" smtClean="0"/>
              <a:t>DBClose</a:t>
            </a:r>
            <a:endParaRPr lang="en-US" altLang="ko-KR" b="1" dirty="0" smtClean="0"/>
          </a:p>
          <a:p>
            <a:r>
              <a:rPr lang="en-US" altLang="ko-KR" b="1" dirty="0" smtClean="0"/>
              <a:t>        End</a:t>
            </a:r>
          </a:p>
          <a:p>
            <a:r>
              <a:rPr lang="en-US" altLang="ko-KR" b="1" dirty="0" smtClean="0"/>
              <a:t>    End If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As String</a:t>
            </a:r>
          </a:p>
          <a:p>
            <a:r>
              <a:rPr lang="en-US" altLang="ko-KR" b="1" dirty="0" smtClean="0"/>
              <a:t>    Dim </a:t>
            </a:r>
            <a:r>
              <a:rPr lang="en-US" altLang="ko-KR" b="1" dirty="0" err="1" smtClean="0"/>
              <a:t>msg</a:t>
            </a:r>
            <a:endParaRPr lang="en-US" altLang="ko-KR" b="1" dirty="0" smtClean="0"/>
          </a:p>
          <a:p>
            <a:r>
              <a:rPr lang="en-US" altLang="ko-KR" b="1" dirty="0" smtClean="0"/>
              <a:t>    Dim AddFieldName_1 As String</a:t>
            </a:r>
          </a:p>
          <a:p>
            <a:r>
              <a:rPr lang="en-US" altLang="ko-KR" b="1" dirty="0" smtClean="0"/>
              <a:t>    Dim AddFieldName_2 As String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출결 체크 모듈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187" y="1641535"/>
            <a:ext cx="7921626" cy="452431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strTodayDate</a:t>
            </a:r>
            <a:r>
              <a:rPr lang="en-US" altLang="ko-KR" b="1" dirty="0" smtClean="0"/>
              <a:t> = Format(Now, "</a:t>
            </a:r>
            <a:r>
              <a:rPr lang="en-US" altLang="ko-KR" b="1" dirty="0" err="1" smtClean="0"/>
              <a:t>yyyymmdd</a:t>
            </a:r>
            <a:r>
              <a:rPr lang="en-US" altLang="ko-KR" b="1" dirty="0" smtClean="0"/>
              <a:t>")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AddFieldName_1 = </a:t>
            </a:r>
            <a:r>
              <a:rPr lang="en-US" altLang="ko-KR" b="1" dirty="0" err="1" smtClean="0"/>
              <a:t>strTodayDate</a:t>
            </a:r>
            <a:r>
              <a:rPr lang="en-US" altLang="ko-KR" b="1" dirty="0" smtClean="0"/>
              <a:t> &amp; "_In"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"ALTER TABLE KIT_ATT_DB ADD COLUMN " </a:t>
            </a:r>
          </a:p>
          <a:p>
            <a:r>
              <a:rPr lang="en-US" altLang="ko-KR" b="1" dirty="0" smtClean="0"/>
              <a:t>            &amp; AddFieldName_1 &amp; " Text(255)"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AddFieldName_2 = </a:t>
            </a:r>
            <a:r>
              <a:rPr lang="en-US" altLang="ko-KR" b="1" dirty="0" err="1" smtClean="0"/>
              <a:t>strTodayDate</a:t>
            </a:r>
            <a:r>
              <a:rPr lang="en-US" altLang="ko-KR" b="1" dirty="0" smtClean="0"/>
              <a:t> &amp; "_Out"</a:t>
            </a:r>
          </a:p>
          <a:p>
            <a:r>
              <a:rPr lang="en-US" altLang="ko-KR" b="1" dirty="0" smtClean="0"/>
              <a:t>    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 = "ALTER TABLE KIT_ATT_DB ADD COLUMN " </a:t>
            </a:r>
          </a:p>
          <a:p>
            <a:r>
              <a:rPr lang="en-US" altLang="ko-KR" b="1" dirty="0" smtClean="0"/>
              <a:t>            &amp; AddFieldName_2 &amp; " Text(255)"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Execute_SQL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sSql</a:t>
            </a:r>
            <a:r>
              <a:rPr lang="en-US" altLang="ko-KR" b="1" dirty="0" smtClean="0"/>
              <a:t>)</a:t>
            </a:r>
          </a:p>
          <a:p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RsClose</a:t>
            </a:r>
            <a:endParaRPr lang="en-US" altLang="ko-KR" b="1" dirty="0" smtClean="0"/>
          </a:p>
          <a:p>
            <a:r>
              <a:rPr lang="en-US" altLang="ko-KR" b="1" dirty="0" smtClean="0"/>
              <a:t>    Call </a:t>
            </a:r>
            <a:r>
              <a:rPr lang="en-US" altLang="ko-KR" b="1" dirty="0" err="1" smtClean="0"/>
              <a:t>DBClose</a:t>
            </a:r>
            <a:r>
              <a:rPr lang="en-US" altLang="ko-KR" b="1" dirty="0" smtClean="0"/>
              <a:t>    </a:t>
            </a:r>
          </a:p>
          <a:p>
            <a:r>
              <a:rPr lang="en-US" altLang="ko-KR" b="1" dirty="0" smtClean="0"/>
              <a:t>End Sub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프로그램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컴포넌트를 추가하게 되면 아래 그림과 같이 컨트롤 상자에 새로운 컴포넌트가 추가가 된 것을 볼 수 있습니다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이렇게 하면 </a:t>
            </a:r>
            <a:r>
              <a:rPr lang="en-US" altLang="ko-KR" dirty="0" smtClean="0"/>
              <a:t>RFID</a:t>
            </a:r>
            <a:r>
              <a:rPr lang="ko-KR" altLang="en-US" dirty="0" smtClean="0"/>
              <a:t>장비를 사용할 기본적인 설정이 완료가 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여기에 원하시는 작업을 하면 </a:t>
            </a:r>
            <a:r>
              <a:rPr lang="en-US" altLang="ko-KR" dirty="0" smtClean="0"/>
              <a:t>RFID</a:t>
            </a:r>
            <a:r>
              <a:rPr lang="ko-KR" altLang="en-US" dirty="0" smtClean="0"/>
              <a:t>연동을 쉽게 할 수 있습니다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4033" name="_x128086608" descr="DRW00000724727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893" y="2163785"/>
            <a:ext cx="4748213" cy="2944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프로그램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출결관리 프로그램은 학생들의 출입 시간을 등록하기 위한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를 사용합니다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본 강좌에서는 사용이 간편하고</a:t>
            </a:r>
            <a:r>
              <a:rPr lang="en-US" altLang="ko-KR" dirty="0" smtClean="0"/>
              <a:t>, Visual Basic</a:t>
            </a:r>
            <a:r>
              <a:rPr lang="ko-KR" altLang="en-US" dirty="0" smtClean="0"/>
              <a:t>에서 프로그래밍이 용이한 </a:t>
            </a:r>
            <a:r>
              <a:rPr lang="en-US" altLang="ko-KR" dirty="0" smtClean="0"/>
              <a:t>Access Database</a:t>
            </a:r>
            <a:r>
              <a:rPr lang="ko-KR" altLang="en-US" dirty="0" smtClean="0"/>
              <a:t>를 사용합니다</a:t>
            </a:r>
            <a:r>
              <a:rPr lang="en-US" altLang="ko-KR" dirty="0" smtClean="0"/>
              <a:t>. </a:t>
            </a:r>
          </a:p>
          <a:p>
            <a:r>
              <a:rPr lang="en-US" altLang="ko-KR" dirty="0" smtClean="0"/>
              <a:t>Access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를 사용하기 위해서는 </a:t>
            </a:r>
            <a:r>
              <a:rPr lang="en-US" altLang="ko-KR" dirty="0" smtClean="0"/>
              <a:t>Visual Basic</a:t>
            </a:r>
            <a:r>
              <a:rPr lang="ko-KR" altLang="en-US" dirty="0" smtClean="0"/>
              <a:t>에서 추가적인 설정을 해야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상단의 메뉴에서 프로젝트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참조 메뉴를 선택하면 외부 구성요소를 참조 할 수 있는 목록이 뜹니다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5057" name="_x128089328" descr="EMB0000072472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1387" y="3721104"/>
            <a:ext cx="4721225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프로그램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참조 창에서 </a:t>
            </a:r>
            <a:r>
              <a:rPr lang="en-US" altLang="ko-KR" dirty="0" smtClean="0">
                <a:solidFill>
                  <a:srgbClr val="FF0000"/>
                </a:solidFill>
              </a:rPr>
              <a:t>Microsoft ActiveX Data Object 2.8 Library</a:t>
            </a:r>
            <a:r>
              <a:rPr lang="en-US" altLang="ko-KR" dirty="0" smtClean="0"/>
              <a:t> </a:t>
            </a:r>
            <a:r>
              <a:rPr lang="ko-KR" altLang="en-US" dirty="0" smtClean="0"/>
              <a:t>항목을 체크 한 후 확인을 합니다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이제 본 프로젝트에서 </a:t>
            </a:r>
            <a:r>
              <a:rPr lang="en-US" altLang="ko-KR" dirty="0" smtClean="0"/>
              <a:t>MDB(Access Database)</a:t>
            </a:r>
            <a:r>
              <a:rPr lang="ko-KR" altLang="en-US" dirty="0" smtClean="0"/>
              <a:t>를 사용할 준비가 되었습니다</a:t>
            </a:r>
            <a:r>
              <a:rPr lang="en-US" altLang="ko-KR" dirty="0" smtClean="0"/>
              <a:t>.  </a:t>
            </a:r>
          </a:p>
          <a:p>
            <a:r>
              <a:rPr lang="ko-KR" altLang="en-US" dirty="0" smtClean="0"/>
              <a:t>위의 </a:t>
            </a:r>
            <a:r>
              <a:rPr lang="ko-KR" altLang="en-US" dirty="0" smtClean="0"/>
              <a:t>두 가지 설정을 완료 하면 </a:t>
            </a:r>
            <a:r>
              <a:rPr lang="en-US" altLang="ko-KR" dirty="0" smtClean="0"/>
              <a:t>RFID</a:t>
            </a:r>
            <a:r>
              <a:rPr lang="ko-KR" altLang="en-US" dirty="0" smtClean="0"/>
              <a:t>를 이용한 출결관리 프로그램을 제작할 준비가 완료가 되었습니다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6081" name="_x128087328" descr="EMB00000724725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7412" y="3163888"/>
            <a:ext cx="4829175" cy="3181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Database Design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출결관리 프로그램은 학생들의 출입 시간을 저장하기 위한 </a:t>
            </a:r>
            <a:r>
              <a:rPr lang="en-US" altLang="ko-KR" dirty="0" smtClean="0"/>
              <a:t>Database</a:t>
            </a:r>
            <a:r>
              <a:rPr lang="ko-KR" altLang="en-US" dirty="0" smtClean="0"/>
              <a:t>를 사용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앞서 설정했듯이 본 프로그램에서는 </a:t>
            </a:r>
            <a:r>
              <a:rPr lang="en-US" altLang="ko-KR" dirty="0" smtClean="0"/>
              <a:t>MS Access Database</a:t>
            </a:r>
            <a:r>
              <a:rPr lang="ko-KR" altLang="en-US" dirty="0" smtClean="0"/>
              <a:t>를 사용하여 제작합니다</a:t>
            </a:r>
            <a:r>
              <a:rPr lang="en-US" altLang="ko-KR" dirty="0" smtClean="0"/>
              <a:t>. Database</a:t>
            </a:r>
            <a:r>
              <a:rPr lang="ko-KR" altLang="en-US" dirty="0" smtClean="0"/>
              <a:t>는 간단하게 구성을 하도록 하겠습니다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우선 </a:t>
            </a:r>
            <a:r>
              <a:rPr lang="en-US" altLang="ko-KR" dirty="0" smtClean="0"/>
              <a:t>Microsoft Office Access</a:t>
            </a:r>
            <a:r>
              <a:rPr lang="ko-KR" altLang="en-US" dirty="0" smtClean="0"/>
              <a:t>를 실행 시키겠습니다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본 강좌에서는 </a:t>
            </a:r>
            <a:r>
              <a:rPr lang="en-US" altLang="ko-KR" dirty="0" smtClean="0"/>
              <a:t>Microsoft Office 2007</a:t>
            </a:r>
            <a:r>
              <a:rPr lang="ko-KR" altLang="en-US" dirty="0" smtClean="0"/>
              <a:t>을 사용하도록 하였습니다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2001</TotalTime>
  <Words>3130</Words>
  <Application>Microsoft Office PowerPoint</Application>
  <PresentationFormat>화면 슬라이드 쇼(4:3)</PresentationFormat>
  <Paragraphs>600</Paragraphs>
  <Slides>55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55</vt:i4>
      </vt:variant>
    </vt:vector>
  </HeadingPairs>
  <TitlesOfParts>
    <vt:vector size="56" baseType="lpstr">
      <vt:lpstr>iai</vt:lpstr>
      <vt:lpstr>RFID Programming  (출결관리 프로그램)</vt:lpstr>
      <vt:lpstr>Contents</vt:lpstr>
      <vt:lpstr>기본 프로그램</vt:lpstr>
      <vt:lpstr>기본 프로그램</vt:lpstr>
      <vt:lpstr>기본 프로그램</vt:lpstr>
      <vt:lpstr>기본 프로그램</vt:lpstr>
      <vt:lpstr>기본 프로그램</vt:lpstr>
      <vt:lpstr>기본 프로그램</vt:lpstr>
      <vt:lpstr>Database Design</vt:lpstr>
      <vt:lpstr>Database Design</vt:lpstr>
      <vt:lpstr>Database Design</vt:lpstr>
      <vt:lpstr>Database Design</vt:lpstr>
      <vt:lpstr>From Design</vt:lpstr>
      <vt:lpstr>From Design</vt:lpstr>
      <vt:lpstr>From Design</vt:lpstr>
      <vt:lpstr>From Design</vt:lpstr>
      <vt:lpstr>From Design</vt:lpstr>
      <vt:lpstr>From Design</vt:lpstr>
      <vt:lpstr>사용자 등록 모듈</vt:lpstr>
      <vt:lpstr>사용자 등록 모듈</vt:lpstr>
      <vt:lpstr>사용자 등록 모듈</vt:lpstr>
      <vt:lpstr>사용자 등록 모듈</vt:lpstr>
      <vt:lpstr>사용자 등록 모듈</vt:lpstr>
      <vt:lpstr>사용자 등록 모듈</vt:lpstr>
      <vt:lpstr>사용자 등록 모듈</vt:lpstr>
      <vt:lpstr>사용자 등록 모듈</vt:lpstr>
      <vt:lpstr>슬라이드 27</vt:lpstr>
      <vt:lpstr>사용자 등록 모듈</vt:lpstr>
      <vt:lpstr>사용자 등록 모듈</vt:lpstr>
      <vt:lpstr>사용자 등록 모듈</vt:lpstr>
      <vt:lpstr>사용자 등록 모듈</vt:lpstr>
      <vt:lpstr>사용자 등록 모듈</vt:lpstr>
      <vt:lpstr>사용자 등록 모듈</vt:lpstr>
      <vt:lpstr>사용자 등록 모듈</vt:lpstr>
      <vt:lpstr>사용자 등록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  <vt:lpstr>출결 체크 모듈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RFID Programming</dc:title>
  <dc:creator>Namseok Choi</dc:creator>
  <cp:keywords>RFID ,Visual Basic</cp:keywords>
  <cp:lastModifiedBy>Choi Namseok</cp:lastModifiedBy>
  <cp:revision>171</cp:revision>
  <dcterms:created xsi:type="dcterms:W3CDTF">2009-08-27T02:09:45Z</dcterms:created>
  <dcterms:modified xsi:type="dcterms:W3CDTF">2010-04-12T15:39:44Z</dcterms:modified>
</cp:coreProperties>
</file>